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5" r:id="rId13"/>
    <p:sldId id="316" r:id="rId14"/>
    <p:sldId id="318" r:id="rId15"/>
    <p:sldId id="319" r:id="rId16"/>
    <p:sldId id="320" r:id="rId17"/>
    <p:sldId id="3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792" userDrawn="1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pos="7128" userDrawn="1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pos="2976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6DAA"/>
    <a:srgbClr val="F5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FB34D-CFBA-42BC-B20D-949DB7C781E5}" v="383" dt="2025-09-23T14:11:31.430"/>
  </p1510:revLst>
</p1510:revInfo>
</file>

<file path=ppt/tableStyles.xml><?xml version="1.0" encoding="utf-8"?>
<a:tblStyleLst xmlns:a="http://schemas.openxmlformats.org/drawingml/2006/main" def="{68D230F3-CF80-4859-8CE7-A43EE81993B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7"/>
    <p:restoredTop sz="94682"/>
  </p:normalViewPr>
  <p:slideViewPr>
    <p:cSldViewPr snapToGrid="0">
      <p:cViewPr>
        <p:scale>
          <a:sx n="100" d="100"/>
          <a:sy n="100" d="100"/>
        </p:scale>
        <p:origin x="-312" y="-768"/>
      </p:cViewPr>
      <p:guideLst>
        <p:guide orient="horz" pos="3792"/>
        <p:guide pos="528"/>
        <p:guide pos="7128"/>
        <p:guide orient="horz" pos="2808"/>
        <p:guide pos="297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9458F-79AC-4CBB-B0D0-B732BFC7EA3A}" type="doc">
      <dgm:prSet loTypeId="urn:microsoft.com/office/officeart/2005/8/layout/bProcess3" loCatId="process" qsTypeId="urn:microsoft.com/office/officeart/2005/8/quickstyle/3d5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855E1DF2-C31B-4A41-80D6-050940A25A34}">
      <dgm:prSet phldrT="[Текст]" phldr="0"/>
      <dgm:spPr/>
      <dgm:t>
        <a:bodyPr/>
        <a:lstStyle/>
        <a:p>
          <a:pPr rtl="0"/>
          <a:r>
            <a:rPr lang="ru-RU" sz="1400" b="1">
              <a:latin typeface="Times New Roman"/>
              <a:cs typeface="Times New Roman"/>
            </a:rPr>
            <a:t>Устаревшее оборудование и ПО</a:t>
          </a:r>
          <a:endParaRPr lang="ru-RU"/>
        </a:p>
      </dgm:t>
    </dgm:pt>
    <dgm:pt modelId="{A74224DD-B509-4C29-98CB-2359520ECDB8}" type="parTrans" cxnId="{C558DCCC-F334-462E-A6B6-2338E99B0184}">
      <dgm:prSet/>
      <dgm:spPr/>
      <dgm:t>
        <a:bodyPr/>
        <a:lstStyle/>
        <a:p>
          <a:endParaRPr lang="ru-RU"/>
        </a:p>
      </dgm:t>
    </dgm:pt>
    <dgm:pt modelId="{5C27738E-E0BE-4E42-B37F-91B85A19E590}" type="sibTrans" cxnId="{C558DCCC-F334-462E-A6B6-2338E99B0184}">
      <dgm:prSet/>
      <dgm:spPr/>
      <dgm:t>
        <a:bodyPr/>
        <a:lstStyle/>
        <a:p>
          <a:endParaRPr lang="ru-RU"/>
        </a:p>
      </dgm:t>
    </dgm:pt>
    <dgm:pt modelId="{5B4D8A65-4E0C-4FB3-AED0-7F896BEAEDA2}">
      <dgm:prSet phldrT="[Текст]" phldr="1"/>
      <dgm:spPr/>
      <dgm:t>
        <a:bodyPr/>
        <a:lstStyle/>
        <a:p>
          <a:endParaRPr lang="ru-RU"/>
        </a:p>
      </dgm:t>
    </dgm:pt>
    <dgm:pt modelId="{4B4AA429-8A81-4509-99A0-8A4A7AB9E307}" type="parTrans" cxnId="{258B1C8D-0AF7-4AC7-8B52-FD5B1894E67C}">
      <dgm:prSet/>
      <dgm:spPr/>
      <dgm:t>
        <a:bodyPr/>
        <a:lstStyle/>
        <a:p>
          <a:endParaRPr lang="ru-RU"/>
        </a:p>
      </dgm:t>
    </dgm:pt>
    <dgm:pt modelId="{0F063994-D616-4102-B304-BA8ABFEAD533}" type="sibTrans" cxnId="{258B1C8D-0AF7-4AC7-8B52-FD5B1894E67C}">
      <dgm:prSet/>
      <dgm:spPr/>
      <dgm:t>
        <a:bodyPr/>
        <a:lstStyle/>
        <a:p>
          <a:endParaRPr lang="ru-RU"/>
        </a:p>
      </dgm:t>
    </dgm:pt>
    <dgm:pt modelId="{45A47F7C-FD9C-4FF8-AF35-BA5100386E36}">
      <dgm:prSet phldrT="[Текст]" phldr="0"/>
      <dgm:spPr/>
      <dgm:t>
        <a:bodyPr/>
        <a:lstStyle/>
        <a:p>
          <a:pPr rtl="0"/>
          <a:r>
            <a:rPr lang="ru-RU" sz="1400" b="1">
              <a:latin typeface="Times New Roman"/>
              <a:cs typeface="Times New Roman"/>
            </a:rPr>
            <a:t>Незащищенные медицинские устройства</a:t>
          </a:r>
          <a:endParaRPr lang="ru-RU"/>
        </a:p>
      </dgm:t>
    </dgm:pt>
    <dgm:pt modelId="{25EF2EEB-9811-448B-B5F4-33A88AC6ED5F}" type="parTrans" cxnId="{AD70EB5B-8EA1-4510-972B-646C3CC4EB3D}">
      <dgm:prSet/>
      <dgm:spPr/>
      <dgm:t>
        <a:bodyPr/>
        <a:lstStyle/>
        <a:p>
          <a:endParaRPr lang="ru-RU"/>
        </a:p>
      </dgm:t>
    </dgm:pt>
    <dgm:pt modelId="{8EF57A71-B539-4A76-845E-5BEDA0C54E41}" type="sibTrans" cxnId="{AD70EB5B-8EA1-4510-972B-646C3CC4EB3D}">
      <dgm:prSet/>
      <dgm:spPr/>
      <dgm:t>
        <a:bodyPr/>
        <a:lstStyle/>
        <a:p>
          <a:endParaRPr lang="ru-RU"/>
        </a:p>
      </dgm:t>
    </dgm:pt>
    <dgm:pt modelId="{D8BF8BE0-E1E7-4D64-82D0-37429CB07AF7}">
      <dgm:prSet phldrT="[Текст]" phldr="1"/>
      <dgm:spPr/>
      <dgm:t>
        <a:bodyPr/>
        <a:lstStyle/>
        <a:p>
          <a:endParaRPr lang="ru-RU"/>
        </a:p>
      </dgm:t>
    </dgm:pt>
    <dgm:pt modelId="{A59FC4F6-0804-4DA2-8BF1-E442274E81AC}" type="parTrans" cxnId="{77B1E1C9-E59B-4CD9-BE80-11E4AE1E8497}">
      <dgm:prSet/>
      <dgm:spPr/>
      <dgm:t>
        <a:bodyPr/>
        <a:lstStyle/>
        <a:p>
          <a:endParaRPr lang="ru-RU"/>
        </a:p>
      </dgm:t>
    </dgm:pt>
    <dgm:pt modelId="{FA441611-7EB0-4E96-A08F-A44D99EEEFC1}" type="sibTrans" cxnId="{77B1E1C9-E59B-4CD9-BE80-11E4AE1E8497}">
      <dgm:prSet/>
      <dgm:spPr/>
      <dgm:t>
        <a:bodyPr/>
        <a:lstStyle/>
        <a:p>
          <a:endParaRPr lang="ru-RU"/>
        </a:p>
      </dgm:t>
    </dgm:pt>
    <dgm:pt modelId="{AA1EA0D9-A094-4267-ADB1-2D67CA147D50}">
      <dgm:prSet phldrT="[Текст]" phldr="0"/>
      <dgm:spPr/>
      <dgm:t>
        <a:bodyPr/>
        <a:lstStyle/>
        <a:p>
          <a:pPr rtl="0"/>
          <a:r>
            <a:rPr lang="ru-RU" sz="1400" b="1">
              <a:latin typeface="Times New Roman"/>
              <a:cs typeface="Times New Roman"/>
            </a:rPr>
            <a:t>Ошибки персонала</a:t>
          </a:r>
          <a:endParaRPr lang="ru-RU"/>
        </a:p>
      </dgm:t>
    </dgm:pt>
    <dgm:pt modelId="{07DEB790-06EB-4C5A-9C64-91244D3CE645}" type="parTrans" cxnId="{3C9AD5C5-BF51-4DC8-B0E6-22CCC6B66E16}">
      <dgm:prSet/>
      <dgm:spPr/>
      <dgm:t>
        <a:bodyPr/>
        <a:lstStyle/>
        <a:p>
          <a:endParaRPr lang="ru-RU"/>
        </a:p>
      </dgm:t>
    </dgm:pt>
    <dgm:pt modelId="{6E592FEA-DC2A-4BEB-BCDE-EAB066C57D2D}" type="sibTrans" cxnId="{3C9AD5C5-BF51-4DC8-B0E6-22CCC6B66E16}">
      <dgm:prSet/>
      <dgm:spPr/>
      <dgm:t>
        <a:bodyPr/>
        <a:lstStyle/>
        <a:p>
          <a:endParaRPr lang="ru-RU"/>
        </a:p>
      </dgm:t>
    </dgm:pt>
    <dgm:pt modelId="{C4FD0BA3-53B2-41C9-ADE8-A135AB265289}">
      <dgm:prSet phldrT="[Текст]" phldr="1"/>
      <dgm:spPr/>
      <dgm:t>
        <a:bodyPr/>
        <a:lstStyle/>
        <a:p>
          <a:endParaRPr lang="ru-RU"/>
        </a:p>
      </dgm:t>
    </dgm:pt>
    <dgm:pt modelId="{957F8604-C167-4520-98FE-6A4057949876}" type="parTrans" cxnId="{AA725D87-0618-4E58-9BBF-030B47673FC5}">
      <dgm:prSet/>
      <dgm:spPr/>
      <dgm:t>
        <a:bodyPr/>
        <a:lstStyle/>
        <a:p>
          <a:endParaRPr lang="ru-RU"/>
        </a:p>
      </dgm:t>
    </dgm:pt>
    <dgm:pt modelId="{D04C62A0-4FA7-475C-BFC2-776CC11DAFC0}" type="sibTrans" cxnId="{AA725D87-0618-4E58-9BBF-030B47673FC5}">
      <dgm:prSet/>
      <dgm:spPr/>
      <dgm:t>
        <a:bodyPr/>
        <a:lstStyle/>
        <a:p>
          <a:endParaRPr lang="ru-RU"/>
        </a:p>
      </dgm:t>
    </dgm:pt>
    <dgm:pt modelId="{5164BBFF-D7CF-4939-B31D-032F18B2D2EB}">
      <dgm:prSet phldr="0"/>
      <dgm:spPr/>
      <dgm:t>
        <a:bodyPr/>
        <a:lstStyle/>
        <a:p>
          <a:pPr rtl="0"/>
          <a:r>
            <a:rPr lang="ru-RU" sz="1400" b="1" dirty="0">
              <a:latin typeface="Times New Roman"/>
              <a:cs typeface="Times New Roman"/>
            </a:rPr>
            <a:t>Несанкционированное раскрытие информации</a:t>
          </a:r>
          <a:endParaRPr lang="ru-RU" sz="2200" dirty="0">
            <a:latin typeface="Aptos"/>
          </a:endParaRPr>
        </a:p>
      </dgm:t>
    </dgm:pt>
    <dgm:pt modelId="{F26FA463-4973-46A8-B8B0-803A37D38620}" type="parTrans" cxnId="{869CA4CA-C3D8-4867-8581-398F0D93DD95}">
      <dgm:prSet/>
      <dgm:spPr/>
    </dgm:pt>
    <dgm:pt modelId="{D62BAA82-B6B7-4C4D-8092-170993C14176}" type="sibTrans" cxnId="{869CA4CA-C3D8-4867-8581-398F0D93DD95}">
      <dgm:prSet/>
      <dgm:spPr/>
      <dgm:t>
        <a:bodyPr/>
        <a:lstStyle/>
        <a:p>
          <a:endParaRPr lang="ru-RU"/>
        </a:p>
      </dgm:t>
    </dgm:pt>
    <dgm:pt modelId="{D8E20FCC-E9F1-4714-8DA7-BB7FCB7F55F1}">
      <dgm:prSet phldr="0"/>
      <dgm:spPr/>
      <dgm:t>
        <a:bodyPr/>
        <a:lstStyle/>
        <a:p>
          <a:pPr rtl="0"/>
          <a:r>
            <a:rPr lang="ru-RU" sz="1400" b="1" dirty="0">
              <a:latin typeface="Times New Roman"/>
              <a:cs typeface="Times New Roman"/>
            </a:rPr>
            <a:t>Мошеннические рассылки (фишинг)</a:t>
          </a:r>
        </a:p>
      </dgm:t>
    </dgm:pt>
    <dgm:pt modelId="{65A6EA1A-489C-40DC-95DC-33F465A732D0}" type="parTrans" cxnId="{0145FEEE-55C7-4D6B-952F-FE6A306F7AC4}">
      <dgm:prSet/>
      <dgm:spPr/>
    </dgm:pt>
    <dgm:pt modelId="{359C9F65-65F7-49FE-B1E7-D48556071689}" type="sibTrans" cxnId="{0145FEEE-55C7-4D6B-952F-FE6A306F7AC4}">
      <dgm:prSet/>
      <dgm:spPr/>
      <dgm:t>
        <a:bodyPr/>
        <a:lstStyle/>
        <a:p>
          <a:endParaRPr lang="ru-RU"/>
        </a:p>
      </dgm:t>
    </dgm:pt>
    <dgm:pt modelId="{1050EB2F-145B-4F7A-8746-3798E4217E99}">
      <dgm:prSet phldr="0"/>
      <dgm:spPr/>
      <dgm:t>
        <a:bodyPr/>
        <a:lstStyle/>
        <a:p>
          <a:pPr rtl="0"/>
          <a:r>
            <a:rPr lang="ru-RU" sz="1400" b="1" dirty="0">
              <a:latin typeface="Times New Roman"/>
              <a:cs typeface="Times New Roman"/>
            </a:rPr>
            <a:t>Атаки типа "отказ в обслуживании" (DDoS):</a:t>
          </a:r>
        </a:p>
      </dgm:t>
    </dgm:pt>
    <dgm:pt modelId="{4D5F9362-AEDC-487E-B26A-D17CCAAC4493}" type="parTrans" cxnId="{9D2E7D9B-AFD1-4996-B636-194BAEEC63D1}">
      <dgm:prSet/>
      <dgm:spPr/>
    </dgm:pt>
    <dgm:pt modelId="{2888E8F8-B36F-4AD1-A056-01FE79A3591A}" type="sibTrans" cxnId="{9D2E7D9B-AFD1-4996-B636-194BAEEC63D1}">
      <dgm:prSet/>
      <dgm:spPr/>
    </dgm:pt>
    <dgm:pt modelId="{9D286A1F-7643-4A33-BB7C-EB0DFABE98AC}" type="pres">
      <dgm:prSet presAssocID="{6519458F-79AC-4CBB-B0D0-B732BFC7EA3A}" presName="Name0" presStyleCnt="0">
        <dgm:presLayoutVars>
          <dgm:dir/>
          <dgm:resizeHandles val="exact"/>
        </dgm:presLayoutVars>
      </dgm:prSet>
      <dgm:spPr/>
    </dgm:pt>
    <dgm:pt modelId="{1FF0C1E8-AAF0-4C20-A0D4-F74796AF39F6}" type="pres">
      <dgm:prSet presAssocID="{855E1DF2-C31B-4A41-80D6-050940A25A34}" presName="node" presStyleLbl="node1" presStyleIdx="0" presStyleCnt="6">
        <dgm:presLayoutVars>
          <dgm:bulletEnabled val="1"/>
        </dgm:presLayoutVars>
      </dgm:prSet>
      <dgm:spPr/>
    </dgm:pt>
    <dgm:pt modelId="{84C823EC-5F60-4BB4-8357-9F1EDB1EFF06}" type="pres">
      <dgm:prSet presAssocID="{5C27738E-E0BE-4E42-B37F-91B85A19E590}" presName="sibTrans" presStyleLbl="sibTrans1D1" presStyleIdx="0" presStyleCnt="5"/>
      <dgm:spPr/>
    </dgm:pt>
    <dgm:pt modelId="{36619BE8-C72A-4254-8FC8-6E131746BE83}" type="pres">
      <dgm:prSet presAssocID="{5C27738E-E0BE-4E42-B37F-91B85A19E590}" presName="connectorText" presStyleLbl="sibTrans1D1" presStyleIdx="0" presStyleCnt="5"/>
      <dgm:spPr/>
    </dgm:pt>
    <dgm:pt modelId="{7423121C-AC8D-4A61-A0F2-1EA2B1E4379B}" type="pres">
      <dgm:prSet presAssocID="{45A47F7C-FD9C-4FF8-AF35-BA5100386E36}" presName="node" presStyleLbl="node1" presStyleIdx="1" presStyleCnt="6">
        <dgm:presLayoutVars>
          <dgm:bulletEnabled val="1"/>
        </dgm:presLayoutVars>
      </dgm:prSet>
      <dgm:spPr/>
    </dgm:pt>
    <dgm:pt modelId="{DD2E86D4-FFFA-425A-92FB-DAC678424101}" type="pres">
      <dgm:prSet presAssocID="{8EF57A71-B539-4A76-845E-5BEDA0C54E41}" presName="sibTrans" presStyleLbl="sibTrans1D1" presStyleIdx="1" presStyleCnt="5"/>
      <dgm:spPr/>
    </dgm:pt>
    <dgm:pt modelId="{CDAD007A-57DF-4852-8A52-71F9C134C5CE}" type="pres">
      <dgm:prSet presAssocID="{8EF57A71-B539-4A76-845E-5BEDA0C54E41}" presName="connectorText" presStyleLbl="sibTrans1D1" presStyleIdx="1" presStyleCnt="5"/>
      <dgm:spPr/>
    </dgm:pt>
    <dgm:pt modelId="{E870ACC7-3967-4CCE-A7C9-D315236C5552}" type="pres">
      <dgm:prSet presAssocID="{AA1EA0D9-A094-4267-ADB1-2D67CA147D50}" presName="node" presStyleLbl="node1" presStyleIdx="2" presStyleCnt="6">
        <dgm:presLayoutVars>
          <dgm:bulletEnabled val="1"/>
        </dgm:presLayoutVars>
      </dgm:prSet>
      <dgm:spPr/>
    </dgm:pt>
    <dgm:pt modelId="{017D871A-8677-4AA6-975E-C43256F36A8D}" type="pres">
      <dgm:prSet presAssocID="{6E592FEA-DC2A-4BEB-BCDE-EAB066C57D2D}" presName="sibTrans" presStyleLbl="sibTrans1D1" presStyleIdx="2" presStyleCnt="5"/>
      <dgm:spPr/>
    </dgm:pt>
    <dgm:pt modelId="{4BA2619A-0129-41D4-9F50-E9225868245E}" type="pres">
      <dgm:prSet presAssocID="{6E592FEA-DC2A-4BEB-BCDE-EAB066C57D2D}" presName="connectorText" presStyleLbl="sibTrans1D1" presStyleIdx="2" presStyleCnt="5"/>
      <dgm:spPr/>
    </dgm:pt>
    <dgm:pt modelId="{7F945466-C8AE-46A6-8E89-390847F39023}" type="pres">
      <dgm:prSet presAssocID="{5164BBFF-D7CF-4939-B31D-032F18B2D2EB}" presName="node" presStyleLbl="node1" presStyleIdx="3" presStyleCnt="6">
        <dgm:presLayoutVars>
          <dgm:bulletEnabled val="1"/>
        </dgm:presLayoutVars>
      </dgm:prSet>
      <dgm:spPr/>
    </dgm:pt>
    <dgm:pt modelId="{5E1ADC95-9A74-43A4-9787-F0202BBB4B9C}" type="pres">
      <dgm:prSet presAssocID="{D62BAA82-B6B7-4C4D-8092-170993C14176}" presName="sibTrans" presStyleLbl="sibTrans1D1" presStyleIdx="3" presStyleCnt="5"/>
      <dgm:spPr/>
    </dgm:pt>
    <dgm:pt modelId="{CF6F7AD1-FA87-4FB3-9F02-A66F1FA43433}" type="pres">
      <dgm:prSet presAssocID="{D62BAA82-B6B7-4C4D-8092-170993C14176}" presName="connectorText" presStyleLbl="sibTrans1D1" presStyleIdx="3" presStyleCnt="5"/>
      <dgm:spPr/>
    </dgm:pt>
    <dgm:pt modelId="{3107D9DF-CA80-41DC-B9A9-76EBC7B869D4}" type="pres">
      <dgm:prSet presAssocID="{D8E20FCC-E9F1-4714-8DA7-BB7FCB7F55F1}" presName="node" presStyleLbl="node1" presStyleIdx="4" presStyleCnt="6">
        <dgm:presLayoutVars>
          <dgm:bulletEnabled val="1"/>
        </dgm:presLayoutVars>
      </dgm:prSet>
      <dgm:spPr/>
    </dgm:pt>
    <dgm:pt modelId="{98A1F394-5BE5-4679-974A-7BAFBE9570DA}" type="pres">
      <dgm:prSet presAssocID="{359C9F65-65F7-49FE-B1E7-D48556071689}" presName="sibTrans" presStyleLbl="sibTrans1D1" presStyleIdx="4" presStyleCnt="5"/>
      <dgm:spPr/>
    </dgm:pt>
    <dgm:pt modelId="{9719C8A6-5809-4149-A66A-8FBF1788D43D}" type="pres">
      <dgm:prSet presAssocID="{359C9F65-65F7-49FE-B1E7-D48556071689}" presName="connectorText" presStyleLbl="sibTrans1D1" presStyleIdx="4" presStyleCnt="5"/>
      <dgm:spPr/>
    </dgm:pt>
    <dgm:pt modelId="{66214877-045C-40C8-9D14-500A234A23F9}" type="pres">
      <dgm:prSet presAssocID="{1050EB2F-145B-4F7A-8746-3798E4217E99}" presName="node" presStyleLbl="node1" presStyleIdx="5" presStyleCnt="6">
        <dgm:presLayoutVars>
          <dgm:bulletEnabled val="1"/>
        </dgm:presLayoutVars>
      </dgm:prSet>
      <dgm:spPr/>
    </dgm:pt>
  </dgm:ptLst>
  <dgm:cxnLst>
    <dgm:cxn modelId="{68875C01-93F8-4DED-9904-E2F110DEAA37}" type="presOf" srcId="{5B4D8A65-4E0C-4FB3-AED0-7F896BEAEDA2}" destId="{1FF0C1E8-AAF0-4C20-A0D4-F74796AF39F6}" srcOrd="0" destOrd="1" presId="urn:microsoft.com/office/officeart/2005/8/layout/bProcess3"/>
    <dgm:cxn modelId="{70C6AD1C-D97C-4417-B49B-5E47FAB2B284}" type="presOf" srcId="{6E592FEA-DC2A-4BEB-BCDE-EAB066C57D2D}" destId="{4BA2619A-0129-41D4-9F50-E9225868245E}" srcOrd="1" destOrd="0" presId="urn:microsoft.com/office/officeart/2005/8/layout/bProcess3"/>
    <dgm:cxn modelId="{6F141321-CC26-4E47-8A81-BFB1A73C4048}" type="presOf" srcId="{8EF57A71-B539-4A76-845E-5BEDA0C54E41}" destId="{DD2E86D4-FFFA-425A-92FB-DAC678424101}" srcOrd="0" destOrd="0" presId="urn:microsoft.com/office/officeart/2005/8/layout/bProcess3"/>
    <dgm:cxn modelId="{C5A11026-A6F6-4C9E-81D3-3FF0E4856DB2}" type="presOf" srcId="{359C9F65-65F7-49FE-B1E7-D48556071689}" destId="{9719C8A6-5809-4149-A66A-8FBF1788D43D}" srcOrd="1" destOrd="0" presId="urn:microsoft.com/office/officeart/2005/8/layout/bProcess3"/>
    <dgm:cxn modelId="{50384533-AE4E-4025-85DD-FBE54C38C0CE}" type="presOf" srcId="{6519458F-79AC-4CBB-B0D0-B732BFC7EA3A}" destId="{9D286A1F-7643-4A33-BB7C-EB0DFABE98AC}" srcOrd="0" destOrd="0" presId="urn:microsoft.com/office/officeart/2005/8/layout/bProcess3"/>
    <dgm:cxn modelId="{C6B24A3C-1B6F-4EDD-B4D3-B5D3B3EDC4F4}" type="presOf" srcId="{D62BAA82-B6B7-4C4D-8092-170993C14176}" destId="{5E1ADC95-9A74-43A4-9787-F0202BBB4B9C}" srcOrd="0" destOrd="0" presId="urn:microsoft.com/office/officeart/2005/8/layout/bProcess3"/>
    <dgm:cxn modelId="{AD70EB5B-8EA1-4510-972B-646C3CC4EB3D}" srcId="{6519458F-79AC-4CBB-B0D0-B732BFC7EA3A}" destId="{45A47F7C-FD9C-4FF8-AF35-BA5100386E36}" srcOrd="1" destOrd="0" parTransId="{25EF2EEB-9811-448B-B5F4-33A88AC6ED5F}" sibTransId="{8EF57A71-B539-4A76-845E-5BEDA0C54E41}"/>
    <dgm:cxn modelId="{DE5CE541-B57A-4BD4-91C6-59DF9E3946A6}" type="presOf" srcId="{AA1EA0D9-A094-4267-ADB1-2D67CA147D50}" destId="{E870ACC7-3967-4CCE-A7C9-D315236C5552}" srcOrd="0" destOrd="0" presId="urn:microsoft.com/office/officeart/2005/8/layout/bProcess3"/>
    <dgm:cxn modelId="{07A6B645-1CEB-4913-864E-050189CEA781}" type="presOf" srcId="{C4FD0BA3-53B2-41C9-ADE8-A135AB265289}" destId="{E870ACC7-3967-4CCE-A7C9-D315236C5552}" srcOrd="0" destOrd="1" presId="urn:microsoft.com/office/officeart/2005/8/layout/bProcess3"/>
    <dgm:cxn modelId="{CEE5E865-D7E2-4D3F-9F88-B99619387A12}" type="presOf" srcId="{5C27738E-E0BE-4E42-B37F-91B85A19E590}" destId="{84C823EC-5F60-4BB4-8357-9F1EDB1EFF06}" srcOrd="0" destOrd="0" presId="urn:microsoft.com/office/officeart/2005/8/layout/bProcess3"/>
    <dgm:cxn modelId="{CB072E46-EB48-4833-BC2E-48D6D6117805}" type="presOf" srcId="{6E592FEA-DC2A-4BEB-BCDE-EAB066C57D2D}" destId="{017D871A-8677-4AA6-975E-C43256F36A8D}" srcOrd="0" destOrd="0" presId="urn:microsoft.com/office/officeart/2005/8/layout/bProcess3"/>
    <dgm:cxn modelId="{9D75174F-EB96-4995-AA55-F220EA913642}" type="presOf" srcId="{D8BF8BE0-E1E7-4D64-82D0-37429CB07AF7}" destId="{7423121C-AC8D-4A61-A0F2-1EA2B1E4379B}" srcOrd="0" destOrd="1" presId="urn:microsoft.com/office/officeart/2005/8/layout/bProcess3"/>
    <dgm:cxn modelId="{62ACF051-1E64-4825-B3F5-521433C352AA}" type="presOf" srcId="{5164BBFF-D7CF-4939-B31D-032F18B2D2EB}" destId="{7F945466-C8AE-46A6-8E89-390847F39023}" srcOrd="0" destOrd="0" presId="urn:microsoft.com/office/officeart/2005/8/layout/bProcess3"/>
    <dgm:cxn modelId="{512C1B73-E859-46E0-851F-BCBF9AE3E543}" type="presOf" srcId="{5C27738E-E0BE-4E42-B37F-91B85A19E590}" destId="{36619BE8-C72A-4254-8FC8-6E131746BE83}" srcOrd="1" destOrd="0" presId="urn:microsoft.com/office/officeart/2005/8/layout/bProcess3"/>
    <dgm:cxn modelId="{AA725D87-0618-4E58-9BBF-030B47673FC5}" srcId="{AA1EA0D9-A094-4267-ADB1-2D67CA147D50}" destId="{C4FD0BA3-53B2-41C9-ADE8-A135AB265289}" srcOrd="0" destOrd="0" parTransId="{957F8604-C167-4520-98FE-6A4057949876}" sibTransId="{D04C62A0-4FA7-475C-BFC2-776CC11DAFC0}"/>
    <dgm:cxn modelId="{258B1C8D-0AF7-4AC7-8B52-FD5B1894E67C}" srcId="{855E1DF2-C31B-4A41-80D6-050940A25A34}" destId="{5B4D8A65-4E0C-4FB3-AED0-7F896BEAEDA2}" srcOrd="0" destOrd="0" parTransId="{4B4AA429-8A81-4509-99A0-8A4A7AB9E307}" sibTransId="{0F063994-D616-4102-B304-BA8ABFEAD533}"/>
    <dgm:cxn modelId="{E5AFA093-72A4-43C0-9FBE-7A53EE3C4A2C}" type="presOf" srcId="{855E1DF2-C31B-4A41-80D6-050940A25A34}" destId="{1FF0C1E8-AAF0-4C20-A0D4-F74796AF39F6}" srcOrd="0" destOrd="0" presId="urn:microsoft.com/office/officeart/2005/8/layout/bProcess3"/>
    <dgm:cxn modelId="{9D2E7D9B-AFD1-4996-B636-194BAEEC63D1}" srcId="{6519458F-79AC-4CBB-B0D0-B732BFC7EA3A}" destId="{1050EB2F-145B-4F7A-8746-3798E4217E99}" srcOrd="5" destOrd="0" parTransId="{4D5F9362-AEDC-487E-B26A-D17CCAAC4493}" sibTransId="{2888E8F8-B36F-4AD1-A056-01FE79A3591A}"/>
    <dgm:cxn modelId="{EBF2439F-F938-499D-A439-B1A07D9F17A4}" type="presOf" srcId="{8EF57A71-B539-4A76-845E-5BEDA0C54E41}" destId="{CDAD007A-57DF-4852-8A52-71F9C134C5CE}" srcOrd="1" destOrd="0" presId="urn:microsoft.com/office/officeart/2005/8/layout/bProcess3"/>
    <dgm:cxn modelId="{B04329A3-3953-44D3-B456-7B02FEAF3BF8}" type="presOf" srcId="{D62BAA82-B6B7-4C4D-8092-170993C14176}" destId="{CF6F7AD1-FA87-4FB3-9F02-A66F1FA43433}" srcOrd="1" destOrd="0" presId="urn:microsoft.com/office/officeart/2005/8/layout/bProcess3"/>
    <dgm:cxn modelId="{7B8E83AB-08DC-426C-ABA1-7AD35D54C9A7}" type="presOf" srcId="{359C9F65-65F7-49FE-B1E7-D48556071689}" destId="{98A1F394-5BE5-4679-974A-7BAFBE9570DA}" srcOrd="0" destOrd="0" presId="urn:microsoft.com/office/officeart/2005/8/layout/bProcess3"/>
    <dgm:cxn modelId="{819F8FB6-95A6-4A92-B234-A1BCAC3FAC20}" type="presOf" srcId="{D8E20FCC-E9F1-4714-8DA7-BB7FCB7F55F1}" destId="{3107D9DF-CA80-41DC-B9A9-76EBC7B869D4}" srcOrd="0" destOrd="0" presId="urn:microsoft.com/office/officeart/2005/8/layout/bProcess3"/>
    <dgm:cxn modelId="{3C9AD5C5-BF51-4DC8-B0E6-22CCC6B66E16}" srcId="{6519458F-79AC-4CBB-B0D0-B732BFC7EA3A}" destId="{AA1EA0D9-A094-4267-ADB1-2D67CA147D50}" srcOrd="2" destOrd="0" parTransId="{07DEB790-06EB-4C5A-9C64-91244D3CE645}" sibTransId="{6E592FEA-DC2A-4BEB-BCDE-EAB066C57D2D}"/>
    <dgm:cxn modelId="{77B1E1C9-E59B-4CD9-BE80-11E4AE1E8497}" srcId="{45A47F7C-FD9C-4FF8-AF35-BA5100386E36}" destId="{D8BF8BE0-E1E7-4D64-82D0-37429CB07AF7}" srcOrd="0" destOrd="0" parTransId="{A59FC4F6-0804-4DA2-8BF1-E442274E81AC}" sibTransId="{FA441611-7EB0-4E96-A08F-A44D99EEEFC1}"/>
    <dgm:cxn modelId="{869CA4CA-C3D8-4867-8581-398F0D93DD95}" srcId="{6519458F-79AC-4CBB-B0D0-B732BFC7EA3A}" destId="{5164BBFF-D7CF-4939-B31D-032F18B2D2EB}" srcOrd="3" destOrd="0" parTransId="{F26FA463-4973-46A8-B8B0-803A37D38620}" sibTransId="{D62BAA82-B6B7-4C4D-8092-170993C14176}"/>
    <dgm:cxn modelId="{C558DCCC-F334-462E-A6B6-2338E99B0184}" srcId="{6519458F-79AC-4CBB-B0D0-B732BFC7EA3A}" destId="{855E1DF2-C31B-4A41-80D6-050940A25A34}" srcOrd="0" destOrd="0" parTransId="{A74224DD-B509-4C29-98CB-2359520ECDB8}" sibTransId="{5C27738E-E0BE-4E42-B37F-91B85A19E590}"/>
    <dgm:cxn modelId="{3E6FB1DC-5910-445C-A2C9-E153D29AEEA3}" type="presOf" srcId="{1050EB2F-145B-4F7A-8746-3798E4217E99}" destId="{66214877-045C-40C8-9D14-500A234A23F9}" srcOrd="0" destOrd="0" presId="urn:microsoft.com/office/officeart/2005/8/layout/bProcess3"/>
    <dgm:cxn modelId="{433BD1EE-CB23-460B-9DC1-D52D6DDE9B13}" type="presOf" srcId="{45A47F7C-FD9C-4FF8-AF35-BA5100386E36}" destId="{7423121C-AC8D-4A61-A0F2-1EA2B1E4379B}" srcOrd="0" destOrd="0" presId="urn:microsoft.com/office/officeart/2005/8/layout/bProcess3"/>
    <dgm:cxn modelId="{0145FEEE-55C7-4D6B-952F-FE6A306F7AC4}" srcId="{6519458F-79AC-4CBB-B0D0-B732BFC7EA3A}" destId="{D8E20FCC-E9F1-4714-8DA7-BB7FCB7F55F1}" srcOrd="4" destOrd="0" parTransId="{65A6EA1A-489C-40DC-95DC-33F465A732D0}" sibTransId="{359C9F65-65F7-49FE-B1E7-D48556071689}"/>
    <dgm:cxn modelId="{D072981B-6E12-473B-873E-DDB411687038}" type="presParOf" srcId="{9D286A1F-7643-4A33-BB7C-EB0DFABE98AC}" destId="{1FF0C1E8-AAF0-4C20-A0D4-F74796AF39F6}" srcOrd="0" destOrd="0" presId="urn:microsoft.com/office/officeart/2005/8/layout/bProcess3"/>
    <dgm:cxn modelId="{C3FBDABE-BF9D-4660-896A-BC03B3227B44}" type="presParOf" srcId="{9D286A1F-7643-4A33-BB7C-EB0DFABE98AC}" destId="{84C823EC-5F60-4BB4-8357-9F1EDB1EFF06}" srcOrd="1" destOrd="0" presId="urn:microsoft.com/office/officeart/2005/8/layout/bProcess3"/>
    <dgm:cxn modelId="{0B0F90B3-A432-4BD4-866A-AD61E51C1562}" type="presParOf" srcId="{84C823EC-5F60-4BB4-8357-9F1EDB1EFF06}" destId="{36619BE8-C72A-4254-8FC8-6E131746BE83}" srcOrd="0" destOrd="0" presId="urn:microsoft.com/office/officeart/2005/8/layout/bProcess3"/>
    <dgm:cxn modelId="{D6A4D577-4208-4D56-A5E2-D98BBBBEE2C3}" type="presParOf" srcId="{9D286A1F-7643-4A33-BB7C-EB0DFABE98AC}" destId="{7423121C-AC8D-4A61-A0F2-1EA2B1E4379B}" srcOrd="2" destOrd="0" presId="urn:microsoft.com/office/officeart/2005/8/layout/bProcess3"/>
    <dgm:cxn modelId="{CCCA9917-3366-4004-8B1F-CDE511AECBF4}" type="presParOf" srcId="{9D286A1F-7643-4A33-BB7C-EB0DFABE98AC}" destId="{DD2E86D4-FFFA-425A-92FB-DAC678424101}" srcOrd="3" destOrd="0" presId="urn:microsoft.com/office/officeart/2005/8/layout/bProcess3"/>
    <dgm:cxn modelId="{75255342-0C89-4B73-AA70-F427D8B325A2}" type="presParOf" srcId="{DD2E86D4-FFFA-425A-92FB-DAC678424101}" destId="{CDAD007A-57DF-4852-8A52-71F9C134C5CE}" srcOrd="0" destOrd="0" presId="urn:microsoft.com/office/officeart/2005/8/layout/bProcess3"/>
    <dgm:cxn modelId="{2F2693EC-51A5-4146-83CC-A347830B5A79}" type="presParOf" srcId="{9D286A1F-7643-4A33-BB7C-EB0DFABE98AC}" destId="{E870ACC7-3967-4CCE-A7C9-D315236C5552}" srcOrd="4" destOrd="0" presId="urn:microsoft.com/office/officeart/2005/8/layout/bProcess3"/>
    <dgm:cxn modelId="{57F5B31A-642A-467B-B9E5-6057CA69C361}" type="presParOf" srcId="{9D286A1F-7643-4A33-BB7C-EB0DFABE98AC}" destId="{017D871A-8677-4AA6-975E-C43256F36A8D}" srcOrd="5" destOrd="0" presId="urn:microsoft.com/office/officeart/2005/8/layout/bProcess3"/>
    <dgm:cxn modelId="{EB11521E-B36C-47A3-8203-EA5748F3FAC1}" type="presParOf" srcId="{017D871A-8677-4AA6-975E-C43256F36A8D}" destId="{4BA2619A-0129-41D4-9F50-E9225868245E}" srcOrd="0" destOrd="0" presId="urn:microsoft.com/office/officeart/2005/8/layout/bProcess3"/>
    <dgm:cxn modelId="{6CDF6F9C-D90A-4316-BDA5-8DFB4D01A318}" type="presParOf" srcId="{9D286A1F-7643-4A33-BB7C-EB0DFABE98AC}" destId="{7F945466-C8AE-46A6-8E89-390847F39023}" srcOrd="6" destOrd="0" presId="urn:microsoft.com/office/officeart/2005/8/layout/bProcess3"/>
    <dgm:cxn modelId="{5C933E3B-C1E3-4E07-A59B-D39F9A4746F1}" type="presParOf" srcId="{9D286A1F-7643-4A33-BB7C-EB0DFABE98AC}" destId="{5E1ADC95-9A74-43A4-9787-F0202BBB4B9C}" srcOrd="7" destOrd="0" presId="urn:microsoft.com/office/officeart/2005/8/layout/bProcess3"/>
    <dgm:cxn modelId="{9993B9BA-9B99-4139-8FBA-1BF0EF2F3CEB}" type="presParOf" srcId="{5E1ADC95-9A74-43A4-9787-F0202BBB4B9C}" destId="{CF6F7AD1-FA87-4FB3-9F02-A66F1FA43433}" srcOrd="0" destOrd="0" presId="urn:microsoft.com/office/officeart/2005/8/layout/bProcess3"/>
    <dgm:cxn modelId="{2B27A6B7-B18A-4703-B7F8-DD62E7C0C72E}" type="presParOf" srcId="{9D286A1F-7643-4A33-BB7C-EB0DFABE98AC}" destId="{3107D9DF-CA80-41DC-B9A9-76EBC7B869D4}" srcOrd="8" destOrd="0" presId="urn:microsoft.com/office/officeart/2005/8/layout/bProcess3"/>
    <dgm:cxn modelId="{68DB2EE7-D314-4F73-B2A1-50AD204B595B}" type="presParOf" srcId="{9D286A1F-7643-4A33-BB7C-EB0DFABE98AC}" destId="{98A1F394-5BE5-4679-974A-7BAFBE9570DA}" srcOrd="9" destOrd="0" presId="urn:microsoft.com/office/officeart/2005/8/layout/bProcess3"/>
    <dgm:cxn modelId="{F5253548-02AA-4160-8119-3A23CAFE9769}" type="presParOf" srcId="{98A1F394-5BE5-4679-974A-7BAFBE9570DA}" destId="{9719C8A6-5809-4149-A66A-8FBF1788D43D}" srcOrd="0" destOrd="0" presId="urn:microsoft.com/office/officeart/2005/8/layout/bProcess3"/>
    <dgm:cxn modelId="{CAB81E0F-6168-4121-BB2E-F209C8A6A0D1}" type="presParOf" srcId="{9D286A1F-7643-4A33-BB7C-EB0DFABE98AC}" destId="{66214877-045C-40C8-9D14-500A234A23F9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5FCE2-EE9C-4BF1-BF40-35A1C7BD1E64}" type="doc">
      <dgm:prSet loTypeId="urn:microsoft.com/office/officeart/2005/8/layout/cycle2" loCatId="cycle" qsTypeId="urn:microsoft.com/office/officeart/2005/8/quickstyle/3d5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8C563A34-0573-4B10-B1A8-3640BACA4CA9}">
      <dgm:prSet phldrT="[Текст]" phldr="0"/>
      <dgm:spPr/>
      <dgm:t>
        <a:bodyPr/>
        <a:lstStyle/>
        <a:p>
          <a:pPr rtl="0"/>
          <a:r>
            <a:rPr lang="ru-RU" sz="1400" b="1" dirty="0">
              <a:latin typeface="Times New Roman"/>
              <a:cs typeface="Times New Roman"/>
            </a:rPr>
            <a:t>Устаревшие системы</a:t>
          </a:r>
          <a:endParaRPr lang="ru-RU" dirty="0"/>
        </a:p>
      </dgm:t>
    </dgm:pt>
    <dgm:pt modelId="{F9088682-84A4-4049-8987-D1FA6CEB624E}" type="parTrans" cxnId="{9484C055-1B7B-4964-B4A6-E0EAD4673812}">
      <dgm:prSet/>
      <dgm:spPr/>
      <dgm:t>
        <a:bodyPr/>
        <a:lstStyle/>
        <a:p>
          <a:endParaRPr lang="ru-RU"/>
        </a:p>
      </dgm:t>
    </dgm:pt>
    <dgm:pt modelId="{1BE0B244-5A7E-41A1-A27D-EC7A467E4EDD}" type="sibTrans" cxnId="{9484C055-1B7B-4964-B4A6-E0EAD4673812}">
      <dgm:prSet/>
      <dgm:spPr/>
      <dgm:t>
        <a:bodyPr/>
        <a:lstStyle/>
        <a:p>
          <a:endParaRPr lang="ru-RU"/>
        </a:p>
      </dgm:t>
    </dgm:pt>
    <dgm:pt modelId="{D1961471-C7AA-42EB-BB44-D0FDFF7484F3}">
      <dgm:prSet phldrT="[Текст]" phldr="0"/>
      <dgm:spPr/>
      <dgm:t>
        <a:bodyPr/>
        <a:lstStyle/>
        <a:p>
          <a:pPr rtl="0"/>
          <a:r>
            <a:rPr lang="ru-RU" sz="1400" b="1" dirty="0">
              <a:solidFill>
                <a:srgbClr val="212529"/>
              </a:solidFill>
              <a:latin typeface="Times New Roman"/>
              <a:cs typeface="Times New Roman"/>
            </a:rPr>
            <a:t>Незащищенные медицинские приборы</a:t>
          </a:r>
          <a:endParaRPr lang="ru-RU" dirty="0"/>
        </a:p>
      </dgm:t>
    </dgm:pt>
    <dgm:pt modelId="{7C95DFE8-FE35-4ABD-B45E-5A50FBEC4752}" type="parTrans" cxnId="{7182A2C2-1D4C-47EC-85E3-F231848EA3B0}">
      <dgm:prSet/>
      <dgm:spPr/>
      <dgm:t>
        <a:bodyPr/>
        <a:lstStyle/>
        <a:p>
          <a:endParaRPr lang="ru-RU"/>
        </a:p>
      </dgm:t>
    </dgm:pt>
    <dgm:pt modelId="{FC9DFF91-BE48-406C-BE04-8C8FB0820B74}" type="sibTrans" cxnId="{7182A2C2-1D4C-47EC-85E3-F231848EA3B0}">
      <dgm:prSet/>
      <dgm:spPr/>
      <dgm:t>
        <a:bodyPr/>
        <a:lstStyle/>
        <a:p>
          <a:endParaRPr lang="ru-RU"/>
        </a:p>
      </dgm:t>
    </dgm:pt>
    <dgm:pt modelId="{98FFA3D9-7FBB-4B34-9537-C0B2EFFE65FD}">
      <dgm:prSet phldrT="[Текст]" phldr="0"/>
      <dgm:spPr/>
      <dgm:t>
        <a:bodyPr/>
        <a:lstStyle/>
        <a:p>
          <a:pPr rtl="0"/>
          <a:r>
            <a:rPr lang="ru-RU" sz="1400" b="1" dirty="0">
              <a:solidFill>
                <a:srgbClr val="212529"/>
              </a:solidFill>
              <a:latin typeface="Times New Roman"/>
              <a:cs typeface="Times New Roman"/>
            </a:rPr>
            <a:t>Человеческий фактор</a:t>
          </a:r>
          <a:endParaRPr lang="ru-RU" dirty="0"/>
        </a:p>
      </dgm:t>
    </dgm:pt>
    <dgm:pt modelId="{9F732E67-6D8C-4B01-952D-D0ADCE195C25}" type="parTrans" cxnId="{405755BE-1761-4981-ACB9-0FAFF4A4C4FE}">
      <dgm:prSet/>
      <dgm:spPr/>
      <dgm:t>
        <a:bodyPr/>
        <a:lstStyle/>
        <a:p>
          <a:endParaRPr lang="ru-RU"/>
        </a:p>
      </dgm:t>
    </dgm:pt>
    <dgm:pt modelId="{3D22F850-6609-4563-BE36-3A520C444C28}" type="sibTrans" cxnId="{405755BE-1761-4981-ACB9-0FAFF4A4C4FE}">
      <dgm:prSet/>
      <dgm:spPr/>
      <dgm:t>
        <a:bodyPr/>
        <a:lstStyle/>
        <a:p>
          <a:endParaRPr lang="ru-RU"/>
        </a:p>
      </dgm:t>
    </dgm:pt>
    <dgm:pt modelId="{49317090-0AB2-4A26-BED7-795F4E29C65A}">
      <dgm:prSet phldrT="[Текст]" phldr="0"/>
      <dgm:spPr/>
      <dgm:t>
        <a:bodyPr/>
        <a:lstStyle/>
        <a:p>
          <a:pPr rtl="0"/>
          <a:r>
            <a:rPr lang="ru-RU" sz="1400" b="1" dirty="0">
              <a:solidFill>
                <a:srgbClr val="212529"/>
              </a:solidFill>
              <a:latin typeface="Times New Roman"/>
              <a:cs typeface="Times New Roman"/>
            </a:rPr>
            <a:t>Третьи стороны:</a:t>
          </a:r>
          <a:endParaRPr lang="ru-RU" dirty="0"/>
        </a:p>
      </dgm:t>
    </dgm:pt>
    <dgm:pt modelId="{8EB3F8A3-DD13-4845-8840-5F64DDB3CC37}" type="parTrans" cxnId="{1EC4B225-2E21-4B6F-BAE4-409DCDA86963}">
      <dgm:prSet/>
      <dgm:spPr/>
      <dgm:t>
        <a:bodyPr/>
        <a:lstStyle/>
        <a:p>
          <a:endParaRPr lang="ru-RU"/>
        </a:p>
      </dgm:t>
    </dgm:pt>
    <dgm:pt modelId="{B65D8F83-CB95-414E-B582-D64CEC7E531F}" type="sibTrans" cxnId="{1EC4B225-2E21-4B6F-BAE4-409DCDA86963}">
      <dgm:prSet/>
      <dgm:spPr/>
      <dgm:t>
        <a:bodyPr/>
        <a:lstStyle/>
        <a:p>
          <a:endParaRPr lang="ru-RU"/>
        </a:p>
      </dgm:t>
    </dgm:pt>
    <dgm:pt modelId="{66CDAFAB-50E3-48BE-93B7-FEC44870109A}" type="pres">
      <dgm:prSet presAssocID="{3585FCE2-EE9C-4BF1-BF40-35A1C7BD1E64}" presName="cycle" presStyleCnt="0">
        <dgm:presLayoutVars>
          <dgm:dir/>
          <dgm:resizeHandles val="exact"/>
        </dgm:presLayoutVars>
      </dgm:prSet>
      <dgm:spPr/>
    </dgm:pt>
    <dgm:pt modelId="{02A3078F-0827-43F3-952B-5198C22022B7}" type="pres">
      <dgm:prSet presAssocID="{8C563A34-0573-4B10-B1A8-3640BACA4CA9}" presName="node" presStyleLbl="node1" presStyleIdx="0" presStyleCnt="4">
        <dgm:presLayoutVars>
          <dgm:bulletEnabled val="1"/>
        </dgm:presLayoutVars>
      </dgm:prSet>
      <dgm:spPr/>
    </dgm:pt>
    <dgm:pt modelId="{123234FF-3604-42A5-A4AD-92DBE0F8DD3E}" type="pres">
      <dgm:prSet presAssocID="{1BE0B244-5A7E-41A1-A27D-EC7A467E4EDD}" presName="sibTrans" presStyleLbl="sibTrans2D1" presStyleIdx="0" presStyleCnt="4"/>
      <dgm:spPr/>
    </dgm:pt>
    <dgm:pt modelId="{30C45665-97D6-431B-86A0-D837C2593538}" type="pres">
      <dgm:prSet presAssocID="{1BE0B244-5A7E-41A1-A27D-EC7A467E4EDD}" presName="connectorText" presStyleLbl="sibTrans2D1" presStyleIdx="0" presStyleCnt="4"/>
      <dgm:spPr/>
    </dgm:pt>
    <dgm:pt modelId="{F2AEE6C0-E177-4484-BCF6-784D5403D050}" type="pres">
      <dgm:prSet presAssocID="{D1961471-C7AA-42EB-BB44-D0FDFF7484F3}" presName="node" presStyleLbl="node1" presStyleIdx="1" presStyleCnt="4">
        <dgm:presLayoutVars>
          <dgm:bulletEnabled val="1"/>
        </dgm:presLayoutVars>
      </dgm:prSet>
      <dgm:spPr/>
    </dgm:pt>
    <dgm:pt modelId="{2D3C86FE-44EA-4629-89B7-0A0108986516}" type="pres">
      <dgm:prSet presAssocID="{FC9DFF91-BE48-406C-BE04-8C8FB0820B74}" presName="sibTrans" presStyleLbl="sibTrans2D1" presStyleIdx="1" presStyleCnt="4"/>
      <dgm:spPr/>
    </dgm:pt>
    <dgm:pt modelId="{9675152C-5999-4820-8208-B55747EBFE11}" type="pres">
      <dgm:prSet presAssocID="{FC9DFF91-BE48-406C-BE04-8C8FB0820B74}" presName="connectorText" presStyleLbl="sibTrans2D1" presStyleIdx="1" presStyleCnt="4"/>
      <dgm:spPr/>
    </dgm:pt>
    <dgm:pt modelId="{4DA46AC8-A5BB-47CE-B982-C9F0EBAB7D2F}" type="pres">
      <dgm:prSet presAssocID="{98FFA3D9-7FBB-4B34-9537-C0B2EFFE65FD}" presName="node" presStyleLbl="node1" presStyleIdx="2" presStyleCnt="4">
        <dgm:presLayoutVars>
          <dgm:bulletEnabled val="1"/>
        </dgm:presLayoutVars>
      </dgm:prSet>
      <dgm:spPr/>
    </dgm:pt>
    <dgm:pt modelId="{4697ED4B-A1C6-4374-B188-3CF81467C975}" type="pres">
      <dgm:prSet presAssocID="{3D22F850-6609-4563-BE36-3A520C444C28}" presName="sibTrans" presStyleLbl="sibTrans2D1" presStyleIdx="2" presStyleCnt="4"/>
      <dgm:spPr/>
    </dgm:pt>
    <dgm:pt modelId="{7B176F64-EC7A-4BAA-9D5F-EFA54CAE1E47}" type="pres">
      <dgm:prSet presAssocID="{3D22F850-6609-4563-BE36-3A520C444C28}" presName="connectorText" presStyleLbl="sibTrans2D1" presStyleIdx="2" presStyleCnt="4"/>
      <dgm:spPr/>
    </dgm:pt>
    <dgm:pt modelId="{A5068DC4-0722-4FF2-9D41-262DA2B7C453}" type="pres">
      <dgm:prSet presAssocID="{49317090-0AB2-4A26-BED7-795F4E29C65A}" presName="node" presStyleLbl="node1" presStyleIdx="3" presStyleCnt="4">
        <dgm:presLayoutVars>
          <dgm:bulletEnabled val="1"/>
        </dgm:presLayoutVars>
      </dgm:prSet>
      <dgm:spPr/>
    </dgm:pt>
    <dgm:pt modelId="{BF8F2C1B-E524-4B21-8CCD-E253DCBA0E7C}" type="pres">
      <dgm:prSet presAssocID="{B65D8F83-CB95-414E-B582-D64CEC7E531F}" presName="sibTrans" presStyleLbl="sibTrans2D1" presStyleIdx="3" presStyleCnt="4"/>
      <dgm:spPr/>
    </dgm:pt>
    <dgm:pt modelId="{2A9C2417-61B7-45DC-839E-71A792A6EC0E}" type="pres">
      <dgm:prSet presAssocID="{B65D8F83-CB95-414E-B582-D64CEC7E531F}" presName="connectorText" presStyleLbl="sibTrans2D1" presStyleIdx="3" presStyleCnt="4"/>
      <dgm:spPr/>
    </dgm:pt>
  </dgm:ptLst>
  <dgm:cxnLst>
    <dgm:cxn modelId="{012B8D0D-4E2D-4962-9035-31A2EF1D5E9F}" type="presOf" srcId="{B65D8F83-CB95-414E-B582-D64CEC7E531F}" destId="{2A9C2417-61B7-45DC-839E-71A792A6EC0E}" srcOrd="1" destOrd="0" presId="urn:microsoft.com/office/officeart/2005/8/layout/cycle2"/>
    <dgm:cxn modelId="{3124050F-430A-408C-85E6-9CB8079B7040}" type="presOf" srcId="{1BE0B244-5A7E-41A1-A27D-EC7A467E4EDD}" destId="{123234FF-3604-42A5-A4AD-92DBE0F8DD3E}" srcOrd="0" destOrd="0" presId="urn:microsoft.com/office/officeart/2005/8/layout/cycle2"/>
    <dgm:cxn modelId="{1EC4B225-2E21-4B6F-BAE4-409DCDA86963}" srcId="{3585FCE2-EE9C-4BF1-BF40-35A1C7BD1E64}" destId="{49317090-0AB2-4A26-BED7-795F4E29C65A}" srcOrd="3" destOrd="0" parTransId="{8EB3F8A3-DD13-4845-8840-5F64DDB3CC37}" sibTransId="{B65D8F83-CB95-414E-B582-D64CEC7E531F}"/>
    <dgm:cxn modelId="{B978E25E-18D2-4718-99ED-6464483B7FFB}" type="presOf" srcId="{3D22F850-6609-4563-BE36-3A520C444C28}" destId="{4697ED4B-A1C6-4374-B188-3CF81467C975}" srcOrd="0" destOrd="0" presId="urn:microsoft.com/office/officeart/2005/8/layout/cycle2"/>
    <dgm:cxn modelId="{5217F25F-B6E9-48D6-BED9-780DC0A9FFD3}" type="presOf" srcId="{FC9DFF91-BE48-406C-BE04-8C8FB0820B74}" destId="{9675152C-5999-4820-8208-B55747EBFE11}" srcOrd="1" destOrd="0" presId="urn:microsoft.com/office/officeart/2005/8/layout/cycle2"/>
    <dgm:cxn modelId="{7937C250-449D-447D-BA35-7DA8E6CD4C34}" type="presOf" srcId="{FC9DFF91-BE48-406C-BE04-8C8FB0820B74}" destId="{2D3C86FE-44EA-4629-89B7-0A0108986516}" srcOrd="0" destOrd="0" presId="urn:microsoft.com/office/officeart/2005/8/layout/cycle2"/>
    <dgm:cxn modelId="{C1DE7453-1CBC-4B41-9842-8F108BA3F831}" type="presOf" srcId="{8C563A34-0573-4B10-B1A8-3640BACA4CA9}" destId="{02A3078F-0827-43F3-952B-5198C22022B7}" srcOrd="0" destOrd="0" presId="urn:microsoft.com/office/officeart/2005/8/layout/cycle2"/>
    <dgm:cxn modelId="{9484C055-1B7B-4964-B4A6-E0EAD4673812}" srcId="{3585FCE2-EE9C-4BF1-BF40-35A1C7BD1E64}" destId="{8C563A34-0573-4B10-B1A8-3640BACA4CA9}" srcOrd="0" destOrd="0" parTransId="{F9088682-84A4-4049-8987-D1FA6CEB624E}" sibTransId="{1BE0B244-5A7E-41A1-A27D-EC7A467E4EDD}"/>
    <dgm:cxn modelId="{7DD60D7B-B24A-4FDD-B3E3-C3186D90D86E}" type="presOf" srcId="{98FFA3D9-7FBB-4B34-9537-C0B2EFFE65FD}" destId="{4DA46AC8-A5BB-47CE-B982-C9F0EBAB7D2F}" srcOrd="0" destOrd="0" presId="urn:microsoft.com/office/officeart/2005/8/layout/cycle2"/>
    <dgm:cxn modelId="{898C5085-E81F-456A-AA1C-13C0D77D63AD}" type="presOf" srcId="{B65D8F83-CB95-414E-B582-D64CEC7E531F}" destId="{BF8F2C1B-E524-4B21-8CCD-E253DCBA0E7C}" srcOrd="0" destOrd="0" presId="urn:microsoft.com/office/officeart/2005/8/layout/cycle2"/>
    <dgm:cxn modelId="{29E31D8E-E1DE-467D-9EEF-192987A2208C}" type="presOf" srcId="{1BE0B244-5A7E-41A1-A27D-EC7A467E4EDD}" destId="{30C45665-97D6-431B-86A0-D837C2593538}" srcOrd="1" destOrd="0" presId="urn:microsoft.com/office/officeart/2005/8/layout/cycle2"/>
    <dgm:cxn modelId="{03EA7C97-EA9E-471A-B4AF-7646A308C711}" type="presOf" srcId="{49317090-0AB2-4A26-BED7-795F4E29C65A}" destId="{A5068DC4-0722-4FF2-9D41-262DA2B7C453}" srcOrd="0" destOrd="0" presId="urn:microsoft.com/office/officeart/2005/8/layout/cycle2"/>
    <dgm:cxn modelId="{91A4C7B0-7494-4BD4-96C0-C4A8A6A0B3F8}" type="presOf" srcId="{D1961471-C7AA-42EB-BB44-D0FDFF7484F3}" destId="{F2AEE6C0-E177-4484-BCF6-784D5403D050}" srcOrd="0" destOrd="0" presId="urn:microsoft.com/office/officeart/2005/8/layout/cycle2"/>
    <dgm:cxn modelId="{405755BE-1761-4981-ACB9-0FAFF4A4C4FE}" srcId="{3585FCE2-EE9C-4BF1-BF40-35A1C7BD1E64}" destId="{98FFA3D9-7FBB-4B34-9537-C0B2EFFE65FD}" srcOrd="2" destOrd="0" parTransId="{9F732E67-6D8C-4B01-952D-D0ADCE195C25}" sibTransId="{3D22F850-6609-4563-BE36-3A520C444C28}"/>
    <dgm:cxn modelId="{847510C1-9CF2-4FF6-AEFE-EA282F775343}" type="presOf" srcId="{3585FCE2-EE9C-4BF1-BF40-35A1C7BD1E64}" destId="{66CDAFAB-50E3-48BE-93B7-FEC44870109A}" srcOrd="0" destOrd="0" presId="urn:microsoft.com/office/officeart/2005/8/layout/cycle2"/>
    <dgm:cxn modelId="{7182A2C2-1D4C-47EC-85E3-F231848EA3B0}" srcId="{3585FCE2-EE9C-4BF1-BF40-35A1C7BD1E64}" destId="{D1961471-C7AA-42EB-BB44-D0FDFF7484F3}" srcOrd="1" destOrd="0" parTransId="{7C95DFE8-FE35-4ABD-B45E-5A50FBEC4752}" sibTransId="{FC9DFF91-BE48-406C-BE04-8C8FB0820B74}"/>
    <dgm:cxn modelId="{0DE5B1D2-2CEC-446D-9BFB-5549F057B675}" type="presOf" srcId="{3D22F850-6609-4563-BE36-3A520C444C28}" destId="{7B176F64-EC7A-4BAA-9D5F-EFA54CAE1E47}" srcOrd="1" destOrd="0" presId="urn:microsoft.com/office/officeart/2005/8/layout/cycle2"/>
    <dgm:cxn modelId="{04753345-D28A-4A0D-82B2-70366E0253B6}" type="presParOf" srcId="{66CDAFAB-50E3-48BE-93B7-FEC44870109A}" destId="{02A3078F-0827-43F3-952B-5198C22022B7}" srcOrd="0" destOrd="0" presId="urn:microsoft.com/office/officeart/2005/8/layout/cycle2"/>
    <dgm:cxn modelId="{6ECCCC31-569E-42E9-912A-A782D0E1344A}" type="presParOf" srcId="{66CDAFAB-50E3-48BE-93B7-FEC44870109A}" destId="{123234FF-3604-42A5-A4AD-92DBE0F8DD3E}" srcOrd="1" destOrd="0" presId="urn:microsoft.com/office/officeart/2005/8/layout/cycle2"/>
    <dgm:cxn modelId="{C470AA43-BBE7-4205-9280-682471E49960}" type="presParOf" srcId="{123234FF-3604-42A5-A4AD-92DBE0F8DD3E}" destId="{30C45665-97D6-431B-86A0-D837C2593538}" srcOrd="0" destOrd="0" presId="urn:microsoft.com/office/officeart/2005/8/layout/cycle2"/>
    <dgm:cxn modelId="{776BBA49-0D63-4F41-B2BE-A5F365A54DE2}" type="presParOf" srcId="{66CDAFAB-50E3-48BE-93B7-FEC44870109A}" destId="{F2AEE6C0-E177-4484-BCF6-784D5403D050}" srcOrd="2" destOrd="0" presId="urn:microsoft.com/office/officeart/2005/8/layout/cycle2"/>
    <dgm:cxn modelId="{24E572DE-9787-4CB3-A5ED-6E101C07645A}" type="presParOf" srcId="{66CDAFAB-50E3-48BE-93B7-FEC44870109A}" destId="{2D3C86FE-44EA-4629-89B7-0A0108986516}" srcOrd="3" destOrd="0" presId="urn:microsoft.com/office/officeart/2005/8/layout/cycle2"/>
    <dgm:cxn modelId="{958D6819-9DC6-4FF0-AA91-8EDC6F6FF018}" type="presParOf" srcId="{2D3C86FE-44EA-4629-89B7-0A0108986516}" destId="{9675152C-5999-4820-8208-B55747EBFE11}" srcOrd="0" destOrd="0" presId="urn:microsoft.com/office/officeart/2005/8/layout/cycle2"/>
    <dgm:cxn modelId="{C7D7C046-8946-4DC0-A2C0-C4FCBEB5CD1B}" type="presParOf" srcId="{66CDAFAB-50E3-48BE-93B7-FEC44870109A}" destId="{4DA46AC8-A5BB-47CE-B982-C9F0EBAB7D2F}" srcOrd="4" destOrd="0" presId="urn:microsoft.com/office/officeart/2005/8/layout/cycle2"/>
    <dgm:cxn modelId="{EBCE14D9-87C9-49EE-8C6C-8F32EEC2FEF2}" type="presParOf" srcId="{66CDAFAB-50E3-48BE-93B7-FEC44870109A}" destId="{4697ED4B-A1C6-4374-B188-3CF81467C975}" srcOrd="5" destOrd="0" presId="urn:microsoft.com/office/officeart/2005/8/layout/cycle2"/>
    <dgm:cxn modelId="{37DF18B4-AF20-4497-B25E-B2DEF52EC838}" type="presParOf" srcId="{4697ED4B-A1C6-4374-B188-3CF81467C975}" destId="{7B176F64-EC7A-4BAA-9D5F-EFA54CAE1E47}" srcOrd="0" destOrd="0" presId="urn:microsoft.com/office/officeart/2005/8/layout/cycle2"/>
    <dgm:cxn modelId="{15C0F519-E093-40B4-A0A8-C4747D3C2142}" type="presParOf" srcId="{66CDAFAB-50E3-48BE-93B7-FEC44870109A}" destId="{A5068DC4-0722-4FF2-9D41-262DA2B7C453}" srcOrd="6" destOrd="0" presId="urn:microsoft.com/office/officeart/2005/8/layout/cycle2"/>
    <dgm:cxn modelId="{95340E90-F152-4D29-8E54-94CEF522A6EB}" type="presParOf" srcId="{66CDAFAB-50E3-48BE-93B7-FEC44870109A}" destId="{BF8F2C1B-E524-4B21-8CCD-E253DCBA0E7C}" srcOrd="7" destOrd="0" presId="urn:microsoft.com/office/officeart/2005/8/layout/cycle2"/>
    <dgm:cxn modelId="{0A1DDFDF-8E35-43B0-B729-06A0173862BE}" type="presParOf" srcId="{BF8F2C1B-E524-4B21-8CCD-E253DCBA0E7C}" destId="{2A9C2417-61B7-45DC-839E-71A792A6EC0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42D9F7-3D39-4B97-9363-928288E2FB96}" type="doc">
      <dgm:prSet loTypeId="urn:microsoft.com/office/officeart/2005/8/layout/cycle5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609FC1D-7D0E-4DD7-8BC4-E7ABEBAFAF88}">
      <dgm:prSet phldrT="[Текст]" phldr="0"/>
      <dgm:spPr/>
      <dgm:t>
        <a:bodyPr/>
        <a:lstStyle/>
        <a:p>
          <a:pPr rtl="0"/>
          <a:r>
            <a:rPr lang="ru-RU" sz="1400" b="1" dirty="0">
              <a:latin typeface="Times New Roman"/>
              <a:cs typeface="Times New Roman"/>
            </a:rPr>
            <a:t>Персональные данные пациентов:</a:t>
          </a:r>
          <a:endParaRPr lang="ru-RU" dirty="0"/>
        </a:p>
      </dgm:t>
    </dgm:pt>
    <dgm:pt modelId="{68B409CE-9FCD-4D9C-B9B4-9DF6E1CE1171}" type="parTrans" cxnId="{D9AECD24-C766-4963-B750-27411AE7CBEB}">
      <dgm:prSet/>
      <dgm:spPr/>
      <dgm:t>
        <a:bodyPr/>
        <a:lstStyle/>
        <a:p>
          <a:endParaRPr lang="ru-RU"/>
        </a:p>
      </dgm:t>
    </dgm:pt>
    <dgm:pt modelId="{53B8136D-CE19-4F6B-B128-9B2E23D96B60}" type="sibTrans" cxnId="{D9AECD24-C766-4963-B750-27411AE7CBEB}">
      <dgm:prSet/>
      <dgm:spPr/>
      <dgm:t>
        <a:bodyPr/>
        <a:lstStyle/>
        <a:p>
          <a:endParaRPr lang="ru-RU"/>
        </a:p>
      </dgm:t>
    </dgm:pt>
    <dgm:pt modelId="{40DA95BE-4D1F-42C0-AEEC-765940358576}">
      <dgm:prSet phldrT="[Текст]" phldr="0"/>
      <dgm:spPr/>
      <dgm:t>
        <a:bodyPr/>
        <a:lstStyle/>
        <a:p>
          <a:pPr rtl="0"/>
          <a:r>
            <a:rPr lang="ru-RU" sz="1400" b="1" dirty="0">
              <a:latin typeface="Times New Roman"/>
              <a:cs typeface="Times New Roman"/>
            </a:rPr>
            <a:t>Медицинская конфиденциальная информация</a:t>
          </a:r>
          <a:endParaRPr lang="ru-RU" dirty="0"/>
        </a:p>
      </dgm:t>
    </dgm:pt>
    <dgm:pt modelId="{DA6732BA-94C6-4DA3-B149-555ECAEBD23F}" type="parTrans" cxnId="{9F718717-4B6C-4CFC-A6BA-186E515243E3}">
      <dgm:prSet/>
      <dgm:spPr/>
      <dgm:t>
        <a:bodyPr/>
        <a:lstStyle/>
        <a:p>
          <a:endParaRPr lang="ru-RU"/>
        </a:p>
      </dgm:t>
    </dgm:pt>
    <dgm:pt modelId="{56163C78-48E1-4409-B4CC-D2BDCFEA2D72}" type="sibTrans" cxnId="{9F718717-4B6C-4CFC-A6BA-186E515243E3}">
      <dgm:prSet/>
      <dgm:spPr/>
      <dgm:t>
        <a:bodyPr/>
        <a:lstStyle/>
        <a:p>
          <a:endParaRPr lang="ru-RU"/>
        </a:p>
      </dgm:t>
    </dgm:pt>
    <dgm:pt modelId="{93160CBD-8E5C-4EA4-AFFF-6B61D26B8235}">
      <dgm:prSet phldrT="[Текст]" phldr="0"/>
      <dgm:spPr/>
      <dgm:t>
        <a:bodyPr/>
        <a:lstStyle/>
        <a:p>
          <a:pPr rtl="0"/>
          <a:r>
            <a:rPr lang="ru-RU" sz="1400" b="1" dirty="0">
              <a:latin typeface="Times New Roman"/>
              <a:cs typeface="Times New Roman"/>
            </a:rPr>
            <a:t>Операционная и стратегическая информация</a:t>
          </a:r>
          <a:endParaRPr lang="ru-RU" dirty="0"/>
        </a:p>
      </dgm:t>
    </dgm:pt>
    <dgm:pt modelId="{EBE9AA16-4D1B-41FA-8EA5-565BA6D6417A}" type="parTrans" cxnId="{0B75C601-F4C2-422F-A04D-F50F8ED91E07}">
      <dgm:prSet/>
      <dgm:spPr/>
      <dgm:t>
        <a:bodyPr/>
        <a:lstStyle/>
        <a:p>
          <a:endParaRPr lang="ru-RU"/>
        </a:p>
      </dgm:t>
    </dgm:pt>
    <dgm:pt modelId="{618999C2-C641-4DEE-9F4E-0842A9DCA654}" type="sibTrans" cxnId="{0B75C601-F4C2-422F-A04D-F50F8ED91E07}">
      <dgm:prSet/>
      <dgm:spPr/>
      <dgm:t>
        <a:bodyPr/>
        <a:lstStyle/>
        <a:p>
          <a:endParaRPr lang="ru-RU"/>
        </a:p>
      </dgm:t>
    </dgm:pt>
    <dgm:pt modelId="{70FE1A02-0BBD-416C-89C4-9377EADA2AD0}">
      <dgm:prSet phldrT="[Текст]" phldr="0"/>
      <dgm:spPr/>
      <dgm:t>
        <a:bodyPr/>
        <a:lstStyle/>
        <a:p>
          <a:pPr rtl="0"/>
          <a:r>
            <a:rPr lang="ru-RU" sz="1400" b="1" dirty="0">
              <a:latin typeface="Times New Roman"/>
              <a:cs typeface="Times New Roman"/>
            </a:rPr>
            <a:t>Статистическая и финансовая информация</a:t>
          </a:r>
          <a:endParaRPr lang="ru-RU" dirty="0"/>
        </a:p>
      </dgm:t>
    </dgm:pt>
    <dgm:pt modelId="{60C74C29-1BCE-436F-83EB-67BE4C05898D}" type="parTrans" cxnId="{62283613-59B0-4BFE-B743-2ADCE2C2EDA0}">
      <dgm:prSet/>
      <dgm:spPr/>
      <dgm:t>
        <a:bodyPr/>
        <a:lstStyle/>
        <a:p>
          <a:endParaRPr lang="ru-RU"/>
        </a:p>
      </dgm:t>
    </dgm:pt>
    <dgm:pt modelId="{5D8E564E-A00D-452D-AC1E-B4DF034E74AA}" type="sibTrans" cxnId="{62283613-59B0-4BFE-B743-2ADCE2C2EDA0}">
      <dgm:prSet/>
      <dgm:spPr/>
      <dgm:t>
        <a:bodyPr/>
        <a:lstStyle/>
        <a:p>
          <a:endParaRPr lang="ru-RU"/>
        </a:p>
      </dgm:t>
    </dgm:pt>
    <dgm:pt modelId="{F5661CB2-CF9D-49FB-BB59-AABAA069FE14}">
      <dgm:prSet phldrT="[Текст]" phldr="0"/>
      <dgm:spPr/>
      <dgm:t>
        <a:bodyPr/>
        <a:lstStyle/>
        <a:p>
          <a:pPr rtl="0"/>
          <a:r>
            <a:rPr lang="ru-RU" sz="1400" b="1">
              <a:latin typeface="Times New Roman"/>
              <a:cs typeface="Times New Roman"/>
            </a:rPr>
            <a:t>Служебная и внутренняя информация</a:t>
          </a:r>
          <a:endParaRPr lang="ru-RU"/>
        </a:p>
      </dgm:t>
    </dgm:pt>
    <dgm:pt modelId="{4DC0DC48-6366-4036-87AE-94494DED50F4}" type="parTrans" cxnId="{795D523E-B393-4294-8D1A-B748D67BA97D}">
      <dgm:prSet/>
      <dgm:spPr/>
      <dgm:t>
        <a:bodyPr/>
        <a:lstStyle/>
        <a:p>
          <a:endParaRPr lang="ru-RU"/>
        </a:p>
      </dgm:t>
    </dgm:pt>
    <dgm:pt modelId="{610A5008-5ED8-493B-AF28-E8C1255F465D}" type="sibTrans" cxnId="{795D523E-B393-4294-8D1A-B748D67BA97D}">
      <dgm:prSet/>
      <dgm:spPr/>
      <dgm:t>
        <a:bodyPr/>
        <a:lstStyle/>
        <a:p>
          <a:endParaRPr lang="ru-RU"/>
        </a:p>
      </dgm:t>
    </dgm:pt>
    <dgm:pt modelId="{E9B8E0B3-C64E-49A8-8735-8DC27C8BDC8F}" type="pres">
      <dgm:prSet presAssocID="{CC42D9F7-3D39-4B97-9363-928288E2FB96}" presName="cycle" presStyleCnt="0">
        <dgm:presLayoutVars>
          <dgm:dir/>
          <dgm:resizeHandles val="exact"/>
        </dgm:presLayoutVars>
      </dgm:prSet>
      <dgm:spPr/>
    </dgm:pt>
    <dgm:pt modelId="{39DB029D-F5AA-4FF2-9A3B-5A69B6CF67E4}" type="pres">
      <dgm:prSet presAssocID="{B609FC1D-7D0E-4DD7-8BC4-E7ABEBAFAF88}" presName="node" presStyleLbl="node1" presStyleIdx="0" presStyleCnt="5">
        <dgm:presLayoutVars>
          <dgm:bulletEnabled val="1"/>
        </dgm:presLayoutVars>
      </dgm:prSet>
      <dgm:spPr/>
    </dgm:pt>
    <dgm:pt modelId="{B805C0C1-F79E-46EF-9A11-EF526E822CCD}" type="pres">
      <dgm:prSet presAssocID="{B609FC1D-7D0E-4DD7-8BC4-E7ABEBAFAF88}" presName="spNode" presStyleCnt="0"/>
      <dgm:spPr/>
    </dgm:pt>
    <dgm:pt modelId="{A103E679-A708-4C5A-951A-07E58D87EC98}" type="pres">
      <dgm:prSet presAssocID="{53B8136D-CE19-4F6B-B128-9B2E23D96B60}" presName="sibTrans" presStyleLbl="sibTrans1D1" presStyleIdx="0" presStyleCnt="5"/>
      <dgm:spPr/>
    </dgm:pt>
    <dgm:pt modelId="{56814B3E-E6A8-4E03-8D91-12436245F535}" type="pres">
      <dgm:prSet presAssocID="{40DA95BE-4D1F-42C0-AEEC-765940358576}" presName="node" presStyleLbl="node1" presStyleIdx="1" presStyleCnt="5">
        <dgm:presLayoutVars>
          <dgm:bulletEnabled val="1"/>
        </dgm:presLayoutVars>
      </dgm:prSet>
      <dgm:spPr/>
    </dgm:pt>
    <dgm:pt modelId="{7182570C-C149-45DF-961D-23CEF0427BDC}" type="pres">
      <dgm:prSet presAssocID="{40DA95BE-4D1F-42C0-AEEC-765940358576}" presName="spNode" presStyleCnt="0"/>
      <dgm:spPr/>
    </dgm:pt>
    <dgm:pt modelId="{D10FA6E3-B989-4481-82DC-68A5BA2B240B}" type="pres">
      <dgm:prSet presAssocID="{56163C78-48E1-4409-B4CC-D2BDCFEA2D72}" presName="sibTrans" presStyleLbl="sibTrans1D1" presStyleIdx="1" presStyleCnt="5"/>
      <dgm:spPr/>
    </dgm:pt>
    <dgm:pt modelId="{A1824853-81AA-4941-B84F-B66E42358121}" type="pres">
      <dgm:prSet presAssocID="{93160CBD-8E5C-4EA4-AFFF-6B61D26B8235}" presName="node" presStyleLbl="node1" presStyleIdx="2" presStyleCnt="5">
        <dgm:presLayoutVars>
          <dgm:bulletEnabled val="1"/>
        </dgm:presLayoutVars>
      </dgm:prSet>
      <dgm:spPr/>
    </dgm:pt>
    <dgm:pt modelId="{0355DE36-7E2B-4ACB-A061-955A68BAC55A}" type="pres">
      <dgm:prSet presAssocID="{93160CBD-8E5C-4EA4-AFFF-6B61D26B8235}" presName="spNode" presStyleCnt="0"/>
      <dgm:spPr/>
    </dgm:pt>
    <dgm:pt modelId="{42A7B9E4-A7C0-4CC6-9B58-C5CA6D04C149}" type="pres">
      <dgm:prSet presAssocID="{618999C2-C641-4DEE-9F4E-0842A9DCA654}" presName="sibTrans" presStyleLbl="sibTrans1D1" presStyleIdx="2" presStyleCnt="5"/>
      <dgm:spPr/>
    </dgm:pt>
    <dgm:pt modelId="{70D74770-58CA-43B4-8A1F-FDF3756980E3}" type="pres">
      <dgm:prSet presAssocID="{70FE1A02-0BBD-416C-89C4-9377EADA2AD0}" presName="node" presStyleLbl="node1" presStyleIdx="3" presStyleCnt="5">
        <dgm:presLayoutVars>
          <dgm:bulletEnabled val="1"/>
        </dgm:presLayoutVars>
      </dgm:prSet>
      <dgm:spPr/>
    </dgm:pt>
    <dgm:pt modelId="{45DDB9C9-B816-420B-92EF-9E8A9727A8FB}" type="pres">
      <dgm:prSet presAssocID="{70FE1A02-0BBD-416C-89C4-9377EADA2AD0}" presName="spNode" presStyleCnt="0"/>
      <dgm:spPr/>
    </dgm:pt>
    <dgm:pt modelId="{AAD82ED3-4EF1-47CB-91F3-807E3CBCE3DD}" type="pres">
      <dgm:prSet presAssocID="{5D8E564E-A00D-452D-AC1E-B4DF034E74AA}" presName="sibTrans" presStyleLbl="sibTrans1D1" presStyleIdx="3" presStyleCnt="5"/>
      <dgm:spPr/>
    </dgm:pt>
    <dgm:pt modelId="{5CE0819B-B39A-4C97-A1F9-0B5AB8669CDE}" type="pres">
      <dgm:prSet presAssocID="{F5661CB2-CF9D-49FB-BB59-AABAA069FE14}" presName="node" presStyleLbl="node1" presStyleIdx="4" presStyleCnt="5">
        <dgm:presLayoutVars>
          <dgm:bulletEnabled val="1"/>
        </dgm:presLayoutVars>
      </dgm:prSet>
      <dgm:spPr/>
    </dgm:pt>
    <dgm:pt modelId="{420945AE-21F2-444A-95C5-CA111135E2E0}" type="pres">
      <dgm:prSet presAssocID="{F5661CB2-CF9D-49FB-BB59-AABAA069FE14}" presName="spNode" presStyleCnt="0"/>
      <dgm:spPr/>
    </dgm:pt>
    <dgm:pt modelId="{FD806460-A40B-40B6-B3FE-6F8D5AA14222}" type="pres">
      <dgm:prSet presAssocID="{610A5008-5ED8-493B-AF28-E8C1255F465D}" presName="sibTrans" presStyleLbl="sibTrans1D1" presStyleIdx="4" presStyleCnt="5"/>
      <dgm:spPr/>
    </dgm:pt>
  </dgm:ptLst>
  <dgm:cxnLst>
    <dgm:cxn modelId="{0B75C601-F4C2-422F-A04D-F50F8ED91E07}" srcId="{CC42D9F7-3D39-4B97-9363-928288E2FB96}" destId="{93160CBD-8E5C-4EA4-AFFF-6B61D26B8235}" srcOrd="2" destOrd="0" parTransId="{EBE9AA16-4D1B-41FA-8EA5-565BA6D6417A}" sibTransId="{618999C2-C641-4DEE-9F4E-0842A9DCA654}"/>
    <dgm:cxn modelId="{B2898D02-F1F2-4798-8709-A10DFD57E2E7}" type="presOf" srcId="{610A5008-5ED8-493B-AF28-E8C1255F465D}" destId="{FD806460-A40B-40B6-B3FE-6F8D5AA14222}" srcOrd="0" destOrd="0" presId="urn:microsoft.com/office/officeart/2005/8/layout/cycle5"/>
    <dgm:cxn modelId="{77071B07-1102-43ED-AFC6-2E7D12D59DA1}" type="presOf" srcId="{5D8E564E-A00D-452D-AC1E-B4DF034E74AA}" destId="{AAD82ED3-4EF1-47CB-91F3-807E3CBCE3DD}" srcOrd="0" destOrd="0" presId="urn:microsoft.com/office/officeart/2005/8/layout/cycle5"/>
    <dgm:cxn modelId="{62283613-59B0-4BFE-B743-2ADCE2C2EDA0}" srcId="{CC42D9F7-3D39-4B97-9363-928288E2FB96}" destId="{70FE1A02-0BBD-416C-89C4-9377EADA2AD0}" srcOrd="3" destOrd="0" parTransId="{60C74C29-1BCE-436F-83EB-67BE4C05898D}" sibTransId="{5D8E564E-A00D-452D-AC1E-B4DF034E74AA}"/>
    <dgm:cxn modelId="{9F718717-4B6C-4CFC-A6BA-186E515243E3}" srcId="{CC42D9F7-3D39-4B97-9363-928288E2FB96}" destId="{40DA95BE-4D1F-42C0-AEEC-765940358576}" srcOrd="1" destOrd="0" parTransId="{DA6732BA-94C6-4DA3-B149-555ECAEBD23F}" sibTransId="{56163C78-48E1-4409-B4CC-D2BDCFEA2D72}"/>
    <dgm:cxn modelId="{D9AECD24-C766-4963-B750-27411AE7CBEB}" srcId="{CC42D9F7-3D39-4B97-9363-928288E2FB96}" destId="{B609FC1D-7D0E-4DD7-8BC4-E7ABEBAFAF88}" srcOrd="0" destOrd="0" parTransId="{68B409CE-9FCD-4D9C-B9B4-9DF6E1CE1171}" sibTransId="{53B8136D-CE19-4F6B-B128-9B2E23D96B60}"/>
    <dgm:cxn modelId="{4B8B7330-EC5A-47EB-8113-4536453BE7A0}" type="presOf" srcId="{F5661CB2-CF9D-49FB-BB59-AABAA069FE14}" destId="{5CE0819B-B39A-4C97-A1F9-0B5AB8669CDE}" srcOrd="0" destOrd="0" presId="urn:microsoft.com/office/officeart/2005/8/layout/cycle5"/>
    <dgm:cxn modelId="{795D523E-B393-4294-8D1A-B748D67BA97D}" srcId="{CC42D9F7-3D39-4B97-9363-928288E2FB96}" destId="{F5661CB2-CF9D-49FB-BB59-AABAA069FE14}" srcOrd="4" destOrd="0" parTransId="{4DC0DC48-6366-4036-87AE-94494DED50F4}" sibTransId="{610A5008-5ED8-493B-AF28-E8C1255F465D}"/>
    <dgm:cxn modelId="{9717FB43-F8C0-4572-B9F6-E0D420FAF062}" type="presOf" srcId="{70FE1A02-0BBD-416C-89C4-9377EADA2AD0}" destId="{70D74770-58CA-43B4-8A1F-FDF3756980E3}" srcOrd="0" destOrd="0" presId="urn:microsoft.com/office/officeart/2005/8/layout/cycle5"/>
    <dgm:cxn modelId="{E9585C79-9421-4049-8C6B-B2BDA9AC7660}" type="presOf" srcId="{618999C2-C641-4DEE-9F4E-0842A9DCA654}" destId="{42A7B9E4-A7C0-4CC6-9B58-C5CA6D04C149}" srcOrd="0" destOrd="0" presId="urn:microsoft.com/office/officeart/2005/8/layout/cycle5"/>
    <dgm:cxn modelId="{D3DD2B5A-3E80-4D38-9798-054241E701FC}" type="presOf" srcId="{40DA95BE-4D1F-42C0-AEEC-765940358576}" destId="{56814B3E-E6A8-4E03-8D91-12436245F535}" srcOrd="0" destOrd="0" presId="urn:microsoft.com/office/officeart/2005/8/layout/cycle5"/>
    <dgm:cxn modelId="{66C15AA1-F74B-40C7-9B43-3CBC2446D992}" type="presOf" srcId="{93160CBD-8E5C-4EA4-AFFF-6B61D26B8235}" destId="{A1824853-81AA-4941-B84F-B66E42358121}" srcOrd="0" destOrd="0" presId="urn:microsoft.com/office/officeart/2005/8/layout/cycle5"/>
    <dgm:cxn modelId="{90BFBFC8-DAE1-42A3-9F48-99ED652EE445}" type="presOf" srcId="{CC42D9F7-3D39-4B97-9363-928288E2FB96}" destId="{E9B8E0B3-C64E-49A8-8735-8DC27C8BDC8F}" srcOrd="0" destOrd="0" presId="urn:microsoft.com/office/officeart/2005/8/layout/cycle5"/>
    <dgm:cxn modelId="{7C063CC9-AB00-4BDC-B3A3-7A6D47B5DC15}" type="presOf" srcId="{56163C78-48E1-4409-B4CC-D2BDCFEA2D72}" destId="{D10FA6E3-B989-4481-82DC-68A5BA2B240B}" srcOrd="0" destOrd="0" presId="urn:microsoft.com/office/officeart/2005/8/layout/cycle5"/>
    <dgm:cxn modelId="{630957EC-8D46-4408-B4AA-04623A6D0FFE}" type="presOf" srcId="{53B8136D-CE19-4F6B-B128-9B2E23D96B60}" destId="{A103E679-A708-4C5A-951A-07E58D87EC98}" srcOrd="0" destOrd="0" presId="urn:microsoft.com/office/officeart/2005/8/layout/cycle5"/>
    <dgm:cxn modelId="{483B66F4-053C-456B-89A7-3F8EB1FA918C}" type="presOf" srcId="{B609FC1D-7D0E-4DD7-8BC4-E7ABEBAFAF88}" destId="{39DB029D-F5AA-4FF2-9A3B-5A69B6CF67E4}" srcOrd="0" destOrd="0" presId="urn:microsoft.com/office/officeart/2005/8/layout/cycle5"/>
    <dgm:cxn modelId="{BB4CD2EF-0E43-4189-BF7E-804D14526FCC}" type="presParOf" srcId="{E9B8E0B3-C64E-49A8-8735-8DC27C8BDC8F}" destId="{39DB029D-F5AA-4FF2-9A3B-5A69B6CF67E4}" srcOrd="0" destOrd="0" presId="urn:microsoft.com/office/officeart/2005/8/layout/cycle5"/>
    <dgm:cxn modelId="{7EC11646-627A-4861-82A2-A86FD89B8FAB}" type="presParOf" srcId="{E9B8E0B3-C64E-49A8-8735-8DC27C8BDC8F}" destId="{B805C0C1-F79E-46EF-9A11-EF526E822CCD}" srcOrd="1" destOrd="0" presId="urn:microsoft.com/office/officeart/2005/8/layout/cycle5"/>
    <dgm:cxn modelId="{81821739-4E15-478A-A324-F7404203E4A2}" type="presParOf" srcId="{E9B8E0B3-C64E-49A8-8735-8DC27C8BDC8F}" destId="{A103E679-A708-4C5A-951A-07E58D87EC98}" srcOrd="2" destOrd="0" presId="urn:microsoft.com/office/officeart/2005/8/layout/cycle5"/>
    <dgm:cxn modelId="{B3CC6E41-BC83-425C-8D49-AAE0721E11AE}" type="presParOf" srcId="{E9B8E0B3-C64E-49A8-8735-8DC27C8BDC8F}" destId="{56814B3E-E6A8-4E03-8D91-12436245F535}" srcOrd="3" destOrd="0" presId="urn:microsoft.com/office/officeart/2005/8/layout/cycle5"/>
    <dgm:cxn modelId="{EF8573DB-17AC-44C1-8D99-97FB862C6254}" type="presParOf" srcId="{E9B8E0B3-C64E-49A8-8735-8DC27C8BDC8F}" destId="{7182570C-C149-45DF-961D-23CEF0427BDC}" srcOrd="4" destOrd="0" presId="urn:microsoft.com/office/officeart/2005/8/layout/cycle5"/>
    <dgm:cxn modelId="{2A3EA391-9626-44B0-9343-11B484CCCD1F}" type="presParOf" srcId="{E9B8E0B3-C64E-49A8-8735-8DC27C8BDC8F}" destId="{D10FA6E3-B989-4481-82DC-68A5BA2B240B}" srcOrd="5" destOrd="0" presId="urn:microsoft.com/office/officeart/2005/8/layout/cycle5"/>
    <dgm:cxn modelId="{349DB49D-4A26-4D8D-B141-5363DA604D19}" type="presParOf" srcId="{E9B8E0B3-C64E-49A8-8735-8DC27C8BDC8F}" destId="{A1824853-81AA-4941-B84F-B66E42358121}" srcOrd="6" destOrd="0" presId="urn:microsoft.com/office/officeart/2005/8/layout/cycle5"/>
    <dgm:cxn modelId="{EF579CF8-A068-4B42-9BE0-0B451581C633}" type="presParOf" srcId="{E9B8E0B3-C64E-49A8-8735-8DC27C8BDC8F}" destId="{0355DE36-7E2B-4ACB-A061-955A68BAC55A}" srcOrd="7" destOrd="0" presId="urn:microsoft.com/office/officeart/2005/8/layout/cycle5"/>
    <dgm:cxn modelId="{A1F17FBE-14F0-43A5-AEB8-48690E1D05E8}" type="presParOf" srcId="{E9B8E0B3-C64E-49A8-8735-8DC27C8BDC8F}" destId="{42A7B9E4-A7C0-4CC6-9B58-C5CA6D04C149}" srcOrd="8" destOrd="0" presId="urn:microsoft.com/office/officeart/2005/8/layout/cycle5"/>
    <dgm:cxn modelId="{70D77528-29BD-486C-AEE8-1CC7AA8E03F6}" type="presParOf" srcId="{E9B8E0B3-C64E-49A8-8735-8DC27C8BDC8F}" destId="{70D74770-58CA-43B4-8A1F-FDF3756980E3}" srcOrd="9" destOrd="0" presId="urn:microsoft.com/office/officeart/2005/8/layout/cycle5"/>
    <dgm:cxn modelId="{92722D0E-0FA9-4E36-90CE-210C44E9FD1F}" type="presParOf" srcId="{E9B8E0B3-C64E-49A8-8735-8DC27C8BDC8F}" destId="{45DDB9C9-B816-420B-92EF-9E8A9727A8FB}" srcOrd="10" destOrd="0" presId="urn:microsoft.com/office/officeart/2005/8/layout/cycle5"/>
    <dgm:cxn modelId="{2AC3F770-DFF2-40A6-91B8-18F960D4FF0C}" type="presParOf" srcId="{E9B8E0B3-C64E-49A8-8735-8DC27C8BDC8F}" destId="{AAD82ED3-4EF1-47CB-91F3-807E3CBCE3DD}" srcOrd="11" destOrd="0" presId="urn:microsoft.com/office/officeart/2005/8/layout/cycle5"/>
    <dgm:cxn modelId="{A99BF7CD-476C-4311-BA80-82EDEEACA247}" type="presParOf" srcId="{E9B8E0B3-C64E-49A8-8735-8DC27C8BDC8F}" destId="{5CE0819B-B39A-4C97-A1F9-0B5AB8669CDE}" srcOrd="12" destOrd="0" presId="urn:microsoft.com/office/officeart/2005/8/layout/cycle5"/>
    <dgm:cxn modelId="{9E1AE8F6-7836-4FA8-94E9-B79DAE1376E8}" type="presParOf" srcId="{E9B8E0B3-C64E-49A8-8735-8DC27C8BDC8F}" destId="{420945AE-21F2-444A-95C5-CA111135E2E0}" srcOrd="13" destOrd="0" presId="urn:microsoft.com/office/officeart/2005/8/layout/cycle5"/>
    <dgm:cxn modelId="{4FEB6854-2518-45A9-9C45-290EFA1353F5}" type="presParOf" srcId="{E9B8E0B3-C64E-49A8-8735-8DC27C8BDC8F}" destId="{FD806460-A40B-40B6-B3FE-6F8D5AA1422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23EC-5F60-4BB4-8357-9F1EDB1EFF06}">
      <dsp:nvSpPr>
        <dsp:cNvPr id="0" name=""/>
        <dsp:cNvSpPr/>
      </dsp:nvSpPr>
      <dsp:spPr>
        <a:xfrm>
          <a:off x="2870799" y="827142"/>
          <a:ext cx="6283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8347" y="45720"/>
              </a:lnTo>
            </a:path>
          </a:pathLst>
        </a:custGeom>
        <a:noFill/>
        <a:ln w="6350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168499" y="869568"/>
        <a:ext cx="32947" cy="6589"/>
      </dsp:txXfrm>
    </dsp:sp>
    <dsp:sp modelId="{1FF0C1E8-AAF0-4C20-A0D4-F74796AF39F6}">
      <dsp:nvSpPr>
        <dsp:cNvPr id="0" name=""/>
        <dsp:cNvSpPr/>
      </dsp:nvSpPr>
      <dsp:spPr>
        <a:xfrm>
          <a:off x="7610" y="13366"/>
          <a:ext cx="2864988" cy="1718992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>
              <a:latin typeface="Times New Roman"/>
              <a:cs typeface="Times New Roman"/>
            </a:rPr>
            <a:t>Устаревшее оборудование и ПО</a:t>
          </a:r>
          <a:endParaRPr lang="ru-RU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/>
        </a:p>
      </dsp:txBody>
      <dsp:txXfrm>
        <a:off x="7610" y="13366"/>
        <a:ext cx="2864988" cy="1718992"/>
      </dsp:txXfrm>
    </dsp:sp>
    <dsp:sp modelId="{DD2E86D4-FFFA-425A-92FB-DAC678424101}">
      <dsp:nvSpPr>
        <dsp:cNvPr id="0" name=""/>
        <dsp:cNvSpPr/>
      </dsp:nvSpPr>
      <dsp:spPr>
        <a:xfrm>
          <a:off x="6394734" y="827142"/>
          <a:ext cx="6283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8347" y="45720"/>
              </a:lnTo>
            </a:path>
          </a:pathLst>
        </a:custGeom>
        <a:noFill/>
        <a:ln w="6350" cap="flat" cmpd="sng" algn="ctr">
          <a:solidFill>
            <a:schemeClr val="accent6">
              <a:shade val="90000"/>
              <a:hueOff val="145588"/>
              <a:satOff val="2868"/>
              <a:lumOff val="9564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692434" y="869568"/>
        <a:ext cx="32947" cy="6589"/>
      </dsp:txXfrm>
    </dsp:sp>
    <dsp:sp modelId="{7423121C-AC8D-4A61-A0F2-1EA2B1E4379B}">
      <dsp:nvSpPr>
        <dsp:cNvPr id="0" name=""/>
        <dsp:cNvSpPr/>
      </dsp:nvSpPr>
      <dsp:spPr>
        <a:xfrm>
          <a:off x="3531546" y="13366"/>
          <a:ext cx="2864988" cy="1718992"/>
        </a:xfrm>
        <a:prstGeom prst="rect">
          <a:avLst/>
        </a:prstGeom>
        <a:solidFill>
          <a:schemeClr val="accent6">
            <a:shade val="50000"/>
            <a:hueOff val="115011"/>
            <a:satOff val="13220"/>
            <a:lumOff val="124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>
              <a:latin typeface="Times New Roman"/>
              <a:cs typeface="Times New Roman"/>
            </a:rPr>
            <a:t>Незащищенные медицинские устройства</a:t>
          </a:r>
          <a:endParaRPr lang="ru-RU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/>
        </a:p>
      </dsp:txBody>
      <dsp:txXfrm>
        <a:off x="3531546" y="13366"/>
        <a:ext cx="2864988" cy="1718992"/>
      </dsp:txXfrm>
    </dsp:sp>
    <dsp:sp modelId="{017D871A-8677-4AA6-975E-C43256F36A8D}">
      <dsp:nvSpPr>
        <dsp:cNvPr id="0" name=""/>
        <dsp:cNvSpPr/>
      </dsp:nvSpPr>
      <dsp:spPr>
        <a:xfrm>
          <a:off x="1440104" y="1730559"/>
          <a:ext cx="7047871" cy="628347"/>
        </a:xfrm>
        <a:custGeom>
          <a:avLst/>
          <a:gdLst/>
          <a:ahLst/>
          <a:cxnLst/>
          <a:rect l="0" t="0" r="0" b="0"/>
          <a:pathLst>
            <a:path>
              <a:moveTo>
                <a:pt x="7047871" y="0"/>
              </a:moveTo>
              <a:lnTo>
                <a:pt x="7047871" y="331273"/>
              </a:lnTo>
              <a:lnTo>
                <a:pt x="0" y="331273"/>
              </a:lnTo>
              <a:lnTo>
                <a:pt x="0" y="628347"/>
              </a:lnTo>
            </a:path>
          </a:pathLst>
        </a:custGeom>
        <a:noFill/>
        <a:ln w="6350" cap="flat" cmpd="sng" algn="ctr">
          <a:solidFill>
            <a:schemeClr val="accent6">
              <a:shade val="90000"/>
              <a:hueOff val="291175"/>
              <a:satOff val="5737"/>
              <a:lumOff val="19129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787075" y="2041438"/>
        <a:ext cx="353930" cy="6589"/>
      </dsp:txXfrm>
    </dsp:sp>
    <dsp:sp modelId="{E870ACC7-3967-4CCE-A7C9-D315236C5552}">
      <dsp:nvSpPr>
        <dsp:cNvPr id="0" name=""/>
        <dsp:cNvSpPr/>
      </dsp:nvSpPr>
      <dsp:spPr>
        <a:xfrm>
          <a:off x="7055481" y="13366"/>
          <a:ext cx="2864988" cy="1718992"/>
        </a:xfrm>
        <a:prstGeom prst="rect">
          <a:avLst/>
        </a:prstGeom>
        <a:solidFill>
          <a:schemeClr val="accent6">
            <a:shade val="50000"/>
            <a:hueOff val="230022"/>
            <a:satOff val="26441"/>
            <a:lumOff val="249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>
              <a:latin typeface="Times New Roman"/>
              <a:cs typeface="Times New Roman"/>
            </a:rPr>
            <a:t>Ошибки персонала</a:t>
          </a:r>
          <a:endParaRPr lang="ru-RU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/>
        </a:p>
      </dsp:txBody>
      <dsp:txXfrm>
        <a:off x="7055481" y="13366"/>
        <a:ext cx="2864988" cy="1718992"/>
      </dsp:txXfrm>
    </dsp:sp>
    <dsp:sp modelId="{5E1ADC95-9A74-43A4-9787-F0202BBB4B9C}">
      <dsp:nvSpPr>
        <dsp:cNvPr id="0" name=""/>
        <dsp:cNvSpPr/>
      </dsp:nvSpPr>
      <dsp:spPr>
        <a:xfrm>
          <a:off x="2870799" y="3205083"/>
          <a:ext cx="6283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8347" y="45720"/>
              </a:lnTo>
            </a:path>
          </a:pathLst>
        </a:custGeom>
        <a:noFill/>
        <a:ln w="6350" cap="flat" cmpd="sng" algn="ctr">
          <a:solidFill>
            <a:schemeClr val="accent6">
              <a:shade val="90000"/>
              <a:hueOff val="291175"/>
              <a:satOff val="5737"/>
              <a:lumOff val="19129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168499" y="3247508"/>
        <a:ext cx="32947" cy="6589"/>
      </dsp:txXfrm>
    </dsp:sp>
    <dsp:sp modelId="{7F945466-C8AE-46A6-8E89-390847F39023}">
      <dsp:nvSpPr>
        <dsp:cNvPr id="0" name=""/>
        <dsp:cNvSpPr/>
      </dsp:nvSpPr>
      <dsp:spPr>
        <a:xfrm>
          <a:off x="7610" y="2391306"/>
          <a:ext cx="2864988" cy="1718992"/>
        </a:xfrm>
        <a:prstGeom prst="rect">
          <a:avLst/>
        </a:prstGeom>
        <a:solidFill>
          <a:schemeClr val="accent6">
            <a:shade val="50000"/>
            <a:hueOff val="345033"/>
            <a:satOff val="39661"/>
            <a:lumOff val="374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/>
              <a:cs typeface="Times New Roman"/>
            </a:rPr>
            <a:t>Несанкционированное раскрытие информации</a:t>
          </a:r>
          <a:endParaRPr lang="ru-RU" sz="1900" kern="1200" dirty="0">
            <a:latin typeface="Aptos"/>
          </a:endParaRPr>
        </a:p>
      </dsp:txBody>
      <dsp:txXfrm>
        <a:off x="7610" y="2391306"/>
        <a:ext cx="2864988" cy="1718992"/>
      </dsp:txXfrm>
    </dsp:sp>
    <dsp:sp modelId="{98A1F394-5BE5-4679-974A-7BAFBE9570DA}">
      <dsp:nvSpPr>
        <dsp:cNvPr id="0" name=""/>
        <dsp:cNvSpPr/>
      </dsp:nvSpPr>
      <dsp:spPr>
        <a:xfrm>
          <a:off x="6394734" y="3205083"/>
          <a:ext cx="6283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8347" y="45720"/>
              </a:lnTo>
            </a:path>
          </a:pathLst>
        </a:custGeom>
        <a:noFill/>
        <a:ln w="6350" cap="flat" cmpd="sng" algn="ctr">
          <a:solidFill>
            <a:schemeClr val="accent6">
              <a:shade val="90000"/>
              <a:hueOff val="145588"/>
              <a:satOff val="2868"/>
              <a:lumOff val="9564"/>
              <a:alphaOff val="0"/>
            </a:schemeClr>
          </a:solidFill>
          <a:prstDash val="solid"/>
          <a:miter lim="800000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692434" y="3247508"/>
        <a:ext cx="32947" cy="6589"/>
      </dsp:txXfrm>
    </dsp:sp>
    <dsp:sp modelId="{3107D9DF-CA80-41DC-B9A9-76EBC7B869D4}">
      <dsp:nvSpPr>
        <dsp:cNvPr id="0" name=""/>
        <dsp:cNvSpPr/>
      </dsp:nvSpPr>
      <dsp:spPr>
        <a:xfrm>
          <a:off x="3531546" y="2391306"/>
          <a:ext cx="2864988" cy="1718992"/>
        </a:xfrm>
        <a:prstGeom prst="rect">
          <a:avLst/>
        </a:prstGeom>
        <a:solidFill>
          <a:schemeClr val="accent6">
            <a:shade val="50000"/>
            <a:hueOff val="230022"/>
            <a:satOff val="26441"/>
            <a:lumOff val="249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/>
              <a:cs typeface="Times New Roman"/>
            </a:rPr>
            <a:t>Мошеннические рассылки (фишинг)</a:t>
          </a:r>
        </a:p>
      </dsp:txBody>
      <dsp:txXfrm>
        <a:off x="3531546" y="2391306"/>
        <a:ext cx="2864988" cy="1718992"/>
      </dsp:txXfrm>
    </dsp:sp>
    <dsp:sp modelId="{66214877-045C-40C8-9D14-500A234A23F9}">
      <dsp:nvSpPr>
        <dsp:cNvPr id="0" name=""/>
        <dsp:cNvSpPr/>
      </dsp:nvSpPr>
      <dsp:spPr>
        <a:xfrm>
          <a:off x="7055481" y="2391306"/>
          <a:ext cx="2864988" cy="1718992"/>
        </a:xfrm>
        <a:prstGeom prst="rect">
          <a:avLst/>
        </a:prstGeom>
        <a:solidFill>
          <a:schemeClr val="accent6">
            <a:shade val="50000"/>
            <a:hueOff val="115011"/>
            <a:satOff val="13220"/>
            <a:lumOff val="124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/>
              <a:cs typeface="Times New Roman"/>
            </a:rPr>
            <a:t>Атаки типа "отказ в обслуживании" (DDoS):</a:t>
          </a:r>
        </a:p>
      </dsp:txBody>
      <dsp:txXfrm>
        <a:off x="7055481" y="2391306"/>
        <a:ext cx="2864988" cy="1718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3078F-0827-43F3-952B-5198C22022B7}">
      <dsp:nvSpPr>
        <dsp:cNvPr id="0" name=""/>
        <dsp:cNvSpPr/>
      </dsp:nvSpPr>
      <dsp:spPr>
        <a:xfrm>
          <a:off x="7304904" y="719"/>
          <a:ext cx="1911940" cy="1911940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/>
              <a:cs typeface="Times New Roman"/>
            </a:rPr>
            <a:t>Устаревшие системы</a:t>
          </a:r>
          <a:endParaRPr lang="ru-RU" sz="1400" kern="1200" dirty="0"/>
        </a:p>
      </dsp:txBody>
      <dsp:txXfrm>
        <a:off x="7584901" y="280716"/>
        <a:ext cx="1351946" cy="1351946"/>
      </dsp:txXfrm>
    </dsp:sp>
    <dsp:sp modelId="{123234FF-3604-42A5-A4AD-92DBE0F8DD3E}">
      <dsp:nvSpPr>
        <dsp:cNvPr id="0" name=""/>
        <dsp:cNvSpPr/>
      </dsp:nvSpPr>
      <dsp:spPr>
        <a:xfrm rot="2700000">
          <a:off x="9011639" y="1639086"/>
          <a:ext cx="508544" cy="645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9033981" y="1714203"/>
        <a:ext cx="355981" cy="387168"/>
      </dsp:txXfrm>
    </dsp:sp>
    <dsp:sp modelId="{F2AEE6C0-E177-4484-BCF6-784D5403D050}">
      <dsp:nvSpPr>
        <dsp:cNvPr id="0" name=""/>
        <dsp:cNvSpPr/>
      </dsp:nvSpPr>
      <dsp:spPr>
        <a:xfrm>
          <a:off x="9335332" y="2031147"/>
          <a:ext cx="1911940" cy="1911940"/>
        </a:xfrm>
        <a:prstGeom prst="ellipse">
          <a:avLst/>
        </a:prstGeom>
        <a:solidFill>
          <a:schemeClr val="accent6">
            <a:shade val="80000"/>
            <a:hueOff val="91726"/>
            <a:satOff val="6073"/>
            <a:lumOff val="692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12529"/>
              </a:solidFill>
              <a:latin typeface="Times New Roman"/>
              <a:cs typeface="Times New Roman"/>
            </a:rPr>
            <a:t>Незащищенные медицинские приборы</a:t>
          </a:r>
          <a:endParaRPr lang="ru-RU" sz="1400" kern="1200" dirty="0"/>
        </a:p>
      </dsp:txBody>
      <dsp:txXfrm>
        <a:off x="9615329" y="2311144"/>
        <a:ext cx="1351946" cy="1351946"/>
      </dsp:txXfrm>
    </dsp:sp>
    <dsp:sp modelId="{2D3C86FE-44EA-4629-89B7-0A0108986516}">
      <dsp:nvSpPr>
        <dsp:cNvPr id="0" name=""/>
        <dsp:cNvSpPr/>
      </dsp:nvSpPr>
      <dsp:spPr>
        <a:xfrm rot="8100000">
          <a:off x="9031993" y="3669514"/>
          <a:ext cx="508544" cy="645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91738"/>
            <a:satOff val="2788"/>
            <a:lumOff val="581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10800000">
        <a:off x="9162214" y="3744631"/>
        <a:ext cx="355981" cy="387168"/>
      </dsp:txXfrm>
    </dsp:sp>
    <dsp:sp modelId="{4DA46AC8-A5BB-47CE-B982-C9F0EBAB7D2F}">
      <dsp:nvSpPr>
        <dsp:cNvPr id="0" name=""/>
        <dsp:cNvSpPr/>
      </dsp:nvSpPr>
      <dsp:spPr>
        <a:xfrm>
          <a:off x="7304904" y="4061574"/>
          <a:ext cx="1911940" cy="1911940"/>
        </a:xfrm>
        <a:prstGeom prst="ellipse">
          <a:avLst/>
        </a:prstGeom>
        <a:solidFill>
          <a:schemeClr val="accent6">
            <a:shade val="80000"/>
            <a:hueOff val="183452"/>
            <a:satOff val="12145"/>
            <a:lumOff val="138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12529"/>
              </a:solidFill>
              <a:latin typeface="Times New Roman"/>
              <a:cs typeface="Times New Roman"/>
            </a:rPr>
            <a:t>Человеческий фактор</a:t>
          </a:r>
          <a:endParaRPr lang="ru-RU" sz="1400" kern="1200" dirty="0"/>
        </a:p>
      </dsp:txBody>
      <dsp:txXfrm>
        <a:off x="7584901" y="4341571"/>
        <a:ext cx="1351946" cy="1351946"/>
      </dsp:txXfrm>
    </dsp:sp>
    <dsp:sp modelId="{4697ED4B-A1C6-4374-B188-3CF81467C975}">
      <dsp:nvSpPr>
        <dsp:cNvPr id="0" name=""/>
        <dsp:cNvSpPr/>
      </dsp:nvSpPr>
      <dsp:spPr>
        <a:xfrm rot="13500000">
          <a:off x="7001566" y="3689868"/>
          <a:ext cx="508544" cy="645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83475"/>
            <a:satOff val="5577"/>
            <a:lumOff val="1163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10800000">
        <a:off x="7131787" y="3872863"/>
        <a:ext cx="355981" cy="387168"/>
      </dsp:txXfrm>
    </dsp:sp>
    <dsp:sp modelId="{A5068DC4-0722-4FF2-9D41-262DA2B7C453}">
      <dsp:nvSpPr>
        <dsp:cNvPr id="0" name=""/>
        <dsp:cNvSpPr/>
      </dsp:nvSpPr>
      <dsp:spPr>
        <a:xfrm>
          <a:off x="5274477" y="2031147"/>
          <a:ext cx="1911940" cy="1911940"/>
        </a:xfrm>
        <a:prstGeom prst="ellipse">
          <a:avLst/>
        </a:prstGeom>
        <a:solidFill>
          <a:schemeClr val="accent6">
            <a:shade val="80000"/>
            <a:hueOff val="275177"/>
            <a:satOff val="18218"/>
            <a:lumOff val="207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212529"/>
              </a:solidFill>
              <a:latin typeface="Times New Roman"/>
              <a:cs typeface="Times New Roman"/>
            </a:rPr>
            <a:t>Третьи стороны:</a:t>
          </a:r>
          <a:endParaRPr lang="ru-RU" sz="1400" kern="1200" dirty="0"/>
        </a:p>
      </dsp:txBody>
      <dsp:txXfrm>
        <a:off x="5554474" y="2311144"/>
        <a:ext cx="1351946" cy="1351946"/>
      </dsp:txXfrm>
    </dsp:sp>
    <dsp:sp modelId="{BF8F2C1B-E524-4B21-8CCD-E253DCBA0E7C}">
      <dsp:nvSpPr>
        <dsp:cNvPr id="0" name=""/>
        <dsp:cNvSpPr/>
      </dsp:nvSpPr>
      <dsp:spPr>
        <a:xfrm rot="18900000">
          <a:off x="6981211" y="1659440"/>
          <a:ext cx="508544" cy="645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75213"/>
            <a:satOff val="8365"/>
            <a:lumOff val="1745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7003553" y="1842435"/>
        <a:ext cx="355981" cy="387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B029D-F5AA-4FF2-9A3B-5A69B6CF67E4}">
      <dsp:nvSpPr>
        <dsp:cNvPr id="0" name=""/>
        <dsp:cNvSpPr/>
      </dsp:nvSpPr>
      <dsp:spPr>
        <a:xfrm>
          <a:off x="3530394" y="2116"/>
          <a:ext cx="1470477" cy="9558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/>
              <a:cs typeface="Times New Roman"/>
            </a:rPr>
            <a:t>Персональные данные пациентов:</a:t>
          </a:r>
          <a:endParaRPr lang="ru-RU" sz="1100" kern="1200" dirty="0"/>
        </a:p>
      </dsp:txBody>
      <dsp:txXfrm>
        <a:off x="3577053" y="48775"/>
        <a:ext cx="1377159" cy="862492"/>
      </dsp:txXfrm>
    </dsp:sp>
    <dsp:sp modelId="{A103E679-A708-4C5A-951A-07E58D87EC98}">
      <dsp:nvSpPr>
        <dsp:cNvPr id="0" name=""/>
        <dsp:cNvSpPr/>
      </dsp:nvSpPr>
      <dsp:spPr>
        <a:xfrm>
          <a:off x="2354967" y="480021"/>
          <a:ext cx="3821330" cy="3821330"/>
        </a:xfrm>
        <a:custGeom>
          <a:avLst/>
          <a:gdLst/>
          <a:ahLst/>
          <a:cxnLst/>
          <a:rect l="0" t="0" r="0" b="0"/>
          <a:pathLst>
            <a:path>
              <a:moveTo>
                <a:pt x="2843156" y="243001"/>
              </a:moveTo>
              <a:arcTo wR="1910665" hR="1910665" stAng="17952732" swAng="121265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14B3E-E6A8-4E03-8D91-12436245F535}">
      <dsp:nvSpPr>
        <dsp:cNvPr id="0" name=""/>
        <dsp:cNvSpPr/>
      </dsp:nvSpPr>
      <dsp:spPr>
        <a:xfrm>
          <a:off x="5347544" y="1322353"/>
          <a:ext cx="1470477" cy="9558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/>
              <a:cs typeface="Times New Roman"/>
            </a:rPr>
            <a:t>Медицинская конфиденциальная информация</a:t>
          </a:r>
          <a:endParaRPr lang="ru-RU" sz="1100" kern="1200" dirty="0"/>
        </a:p>
      </dsp:txBody>
      <dsp:txXfrm>
        <a:off x="5394203" y="1369012"/>
        <a:ext cx="1377159" cy="862492"/>
      </dsp:txXfrm>
    </dsp:sp>
    <dsp:sp modelId="{D10FA6E3-B989-4481-82DC-68A5BA2B240B}">
      <dsp:nvSpPr>
        <dsp:cNvPr id="0" name=""/>
        <dsp:cNvSpPr/>
      </dsp:nvSpPr>
      <dsp:spPr>
        <a:xfrm>
          <a:off x="2354967" y="480021"/>
          <a:ext cx="3821330" cy="3821330"/>
        </a:xfrm>
        <a:custGeom>
          <a:avLst/>
          <a:gdLst/>
          <a:ahLst/>
          <a:cxnLst/>
          <a:rect l="0" t="0" r="0" b="0"/>
          <a:pathLst>
            <a:path>
              <a:moveTo>
                <a:pt x="3816760" y="2042723"/>
              </a:moveTo>
              <a:arcTo wR="1910665" hR="1910665" stAng="21837795" swAng="136059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24853-81AA-4941-B84F-B66E42358121}">
      <dsp:nvSpPr>
        <dsp:cNvPr id="0" name=""/>
        <dsp:cNvSpPr/>
      </dsp:nvSpPr>
      <dsp:spPr>
        <a:xfrm>
          <a:off x="4653455" y="3458541"/>
          <a:ext cx="1470477" cy="9558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/>
              <a:cs typeface="Times New Roman"/>
            </a:rPr>
            <a:t>Операционная и стратегическая информация</a:t>
          </a:r>
          <a:endParaRPr lang="ru-RU" sz="1100" kern="1200" dirty="0"/>
        </a:p>
      </dsp:txBody>
      <dsp:txXfrm>
        <a:off x="4700114" y="3505200"/>
        <a:ext cx="1377159" cy="862492"/>
      </dsp:txXfrm>
    </dsp:sp>
    <dsp:sp modelId="{42A7B9E4-A7C0-4CC6-9B58-C5CA6D04C149}">
      <dsp:nvSpPr>
        <dsp:cNvPr id="0" name=""/>
        <dsp:cNvSpPr/>
      </dsp:nvSpPr>
      <dsp:spPr>
        <a:xfrm>
          <a:off x="2354967" y="480021"/>
          <a:ext cx="3821330" cy="3821330"/>
        </a:xfrm>
        <a:custGeom>
          <a:avLst/>
          <a:gdLst/>
          <a:ahLst/>
          <a:cxnLst/>
          <a:rect l="0" t="0" r="0" b="0"/>
          <a:pathLst>
            <a:path>
              <a:moveTo>
                <a:pt x="2145476" y="3806846"/>
              </a:moveTo>
              <a:arcTo wR="1910665" hR="1910665" stAng="4976446" swAng="84710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74770-58CA-43B4-8A1F-FDF3756980E3}">
      <dsp:nvSpPr>
        <dsp:cNvPr id="0" name=""/>
        <dsp:cNvSpPr/>
      </dsp:nvSpPr>
      <dsp:spPr>
        <a:xfrm>
          <a:off x="2407333" y="3458541"/>
          <a:ext cx="1470477" cy="9558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/>
              <a:cs typeface="Times New Roman"/>
            </a:rPr>
            <a:t>Статистическая и финансовая информация</a:t>
          </a:r>
          <a:endParaRPr lang="ru-RU" sz="1100" kern="1200" dirty="0"/>
        </a:p>
      </dsp:txBody>
      <dsp:txXfrm>
        <a:off x="2453992" y="3505200"/>
        <a:ext cx="1377159" cy="862492"/>
      </dsp:txXfrm>
    </dsp:sp>
    <dsp:sp modelId="{AAD82ED3-4EF1-47CB-91F3-807E3CBCE3DD}">
      <dsp:nvSpPr>
        <dsp:cNvPr id="0" name=""/>
        <dsp:cNvSpPr/>
      </dsp:nvSpPr>
      <dsp:spPr>
        <a:xfrm>
          <a:off x="2354967" y="480021"/>
          <a:ext cx="3821330" cy="3821330"/>
        </a:xfrm>
        <a:custGeom>
          <a:avLst/>
          <a:gdLst/>
          <a:ahLst/>
          <a:cxnLst/>
          <a:rect l="0" t="0" r="0" b="0"/>
          <a:pathLst>
            <a:path>
              <a:moveTo>
                <a:pt x="202829" y="2767367"/>
              </a:moveTo>
              <a:arcTo wR="1910665" hR="1910665" stAng="9201615" swAng="136059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0819B-B39A-4C97-A1F9-0B5AB8669CDE}">
      <dsp:nvSpPr>
        <dsp:cNvPr id="0" name=""/>
        <dsp:cNvSpPr/>
      </dsp:nvSpPr>
      <dsp:spPr>
        <a:xfrm>
          <a:off x="1713244" y="1322353"/>
          <a:ext cx="1470477" cy="9558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>
              <a:latin typeface="Times New Roman"/>
              <a:cs typeface="Times New Roman"/>
            </a:rPr>
            <a:t>Служебная и внутренняя информация</a:t>
          </a:r>
          <a:endParaRPr lang="ru-RU" sz="1100" kern="1200"/>
        </a:p>
      </dsp:txBody>
      <dsp:txXfrm>
        <a:off x="1759903" y="1369012"/>
        <a:ext cx="1377159" cy="862492"/>
      </dsp:txXfrm>
    </dsp:sp>
    <dsp:sp modelId="{FD806460-A40B-40B6-B3FE-6F8D5AA14222}">
      <dsp:nvSpPr>
        <dsp:cNvPr id="0" name=""/>
        <dsp:cNvSpPr/>
      </dsp:nvSpPr>
      <dsp:spPr>
        <a:xfrm>
          <a:off x="2354967" y="480021"/>
          <a:ext cx="3821330" cy="3821330"/>
        </a:xfrm>
        <a:custGeom>
          <a:avLst/>
          <a:gdLst/>
          <a:ahLst/>
          <a:cxnLst/>
          <a:rect l="0" t="0" r="0" b="0"/>
          <a:pathLst>
            <a:path>
              <a:moveTo>
                <a:pt x="459450" y="667839"/>
              </a:moveTo>
              <a:arcTo wR="1910665" hR="1910665" stAng="13234613" swAng="121265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9/23/2025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10FBCDE-EE59-33A6-32CA-9F6279AA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45A58EF-738C-B1BA-F49A-84ADB68F8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9858"/>
          <a:stretch/>
        </p:blipFill>
        <p:spPr>
          <a:xfrm>
            <a:off x="8401354" y="9452"/>
            <a:ext cx="2286000" cy="11462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7F78E2C-6843-1373-E993-79393D85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49858"/>
          <a:stretch/>
        </p:blipFill>
        <p:spPr>
          <a:xfrm>
            <a:off x="10687351" y="9452"/>
            <a:ext cx="1504649" cy="114624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559DD38-C8CC-7B28-F492-ACB263A81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DEFF3B2-90E8-5D9B-CEA8-00B05000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10479215" cy="4480560"/>
          </a:xfrm>
        </p:spPr>
        <p:txBody>
          <a:bodyPr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80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C5788EE-4EDA-20FA-8EB9-2F0639E8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053CA0-7A9F-FC49-AD3F-F3280344D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67F6939-7B7E-F49F-8219-DC8CDAC85D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CCA700-291A-CD50-0CF3-749300C8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FADD4D-8EF2-3DF8-F5F4-9459752D5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5B36F67-81DA-36AC-5D17-0172FF5A7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" y="1527048"/>
            <a:ext cx="10479024" cy="449884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6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 03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2952" y="0"/>
            <a:ext cx="6099048" cy="6876288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4" name="Title 123">
            <a:extLst>
              <a:ext uri="{FF2B5EF4-FFF2-40B4-BE49-F238E27FC236}">
                <a16:creationId xmlns:a16="http://schemas.microsoft.com/office/drawing/2014/main" id="{5EF8E4BF-2FB4-FFDD-E565-805C4762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4" y="832104"/>
            <a:ext cx="6099048" cy="5219236"/>
          </a:xfrm>
        </p:spPr>
        <p:txBody>
          <a:bodyPr anchor="t"/>
          <a:lstStyle>
            <a:lvl1pPr>
              <a:lnSpc>
                <a:spcPct val="75000"/>
              </a:lnSpc>
              <a:defRPr sz="8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25C59923-6546-AB3B-534C-22113CD9D6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1353" y="-1"/>
            <a:ext cx="3790650" cy="1155691"/>
          </a:xfrm>
          <a:custGeom>
            <a:avLst/>
            <a:gdLst>
              <a:gd name="connsiteX0" fmla="*/ 2293575 w 3790650"/>
              <a:gd name="connsiteY0" fmla="*/ 0 h 1155691"/>
              <a:gd name="connsiteX1" fmla="*/ 3790650 w 3790650"/>
              <a:gd name="connsiteY1" fmla="*/ 0 h 1155691"/>
              <a:gd name="connsiteX2" fmla="*/ 3790650 w 3790650"/>
              <a:gd name="connsiteY2" fmla="*/ 1098632 h 1155691"/>
              <a:gd name="connsiteX3" fmla="*/ 3775153 w 3790650"/>
              <a:gd name="connsiteY3" fmla="*/ 1104304 h 1155691"/>
              <a:gd name="connsiteX4" fmla="*/ 3435268 w 3790650"/>
              <a:gd name="connsiteY4" fmla="*/ 1155691 h 1155691"/>
              <a:gd name="connsiteX5" fmla="*/ 2292295 w 3790650"/>
              <a:gd name="connsiteY5" fmla="*/ 12701 h 1155691"/>
              <a:gd name="connsiteX6" fmla="*/ 1280 w 3790650"/>
              <a:gd name="connsiteY6" fmla="*/ 0 h 1155691"/>
              <a:gd name="connsiteX7" fmla="*/ 2284665 w 3790650"/>
              <a:gd name="connsiteY7" fmla="*/ 0 h 1155691"/>
              <a:gd name="connsiteX8" fmla="*/ 2285945 w 3790650"/>
              <a:gd name="connsiteY8" fmla="*/ 12701 h 1155691"/>
              <a:gd name="connsiteX9" fmla="*/ 1142973 w 3790650"/>
              <a:gd name="connsiteY9" fmla="*/ 1155691 h 1155691"/>
              <a:gd name="connsiteX10" fmla="*/ 0 w 3790650"/>
              <a:gd name="connsiteY10" fmla="*/ 12701 h 115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650" h="1155691">
                <a:moveTo>
                  <a:pt x="2293575" y="0"/>
                </a:moveTo>
                <a:lnTo>
                  <a:pt x="3790650" y="0"/>
                </a:lnTo>
                <a:lnTo>
                  <a:pt x="3790650" y="1098632"/>
                </a:lnTo>
                <a:lnTo>
                  <a:pt x="3775153" y="1104304"/>
                </a:lnTo>
                <a:cubicBezTo>
                  <a:pt x="3667783" y="1137700"/>
                  <a:pt x="3553627" y="1155691"/>
                  <a:pt x="3435268" y="1155691"/>
                </a:cubicBezTo>
                <a:cubicBezTo>
                  <a:pt x="2804021" y="1155691"/>
                  <a:pt x="2292295" y="643957"/>
                  <a:pt x="2292295" y="12701"/>
                </a:cubicBezTo>
                <a:close/>
                <a:moveTo>
                  <a:pt x="1280" y="0"/>
                </a:moveTo>
                <a:lnTo>
                  <a:pt x="2284665" y="0"/>
                </a:lnTo>
                <a:lnTo>
                  <a:pt x="2285945" y="12701"/>
                </a:lnTo>
                <a:cubicBezTo>
                  <a:pt x="2285945" y="643957"/>
                  <a:pt x="1774219" y="1155691"/>
                  <a:pt x="1142973" y="1155691"/>
                </a:cubicBezTo>
                <a:cubicBezTo>
                  <a:pt x="511726" y="1155691"/>
                  <a:pt x="0" y="643957"/>
                  <a:pt x="0" y="12701"/>
                </a:cubicBezTo>
                <a:close/>
              </a:path>
            </a:pathLst>
          </a:custGeom>
          <a:solidFill>
            <a:schemeClr val="accent6">
              <a:lumMod val="75000"/>
              <a:alpha val="2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80C9A0C-95B8-C535-9B78-63FDB782BE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" y="5727700"/>
            <a:ext cx="12192003" cy="1130300"/>
          </a:xfrm>
          <a:custGeom>
            <a:avLst/>
            <a:gdLst>
              <a:gd name="connsiteX0" fmla="*/ 11823828 w 12192003"/>
              <a:gd name="connsiteY0" fmla="*/ 0 h 1130300"/>
              <a:gd name="connsiteX1" fmla="*/ 12163721 w 12192003"/>
              <a:gd name="connsiteY1" fmla="*/ 51387 h 1130300"/>
              <a:gd name="connsiteX2" fmla="*/ 12192003 w 12192003"/>
              <a:gd name="connsiteY2" fmla="*/ 61738 h 1130300"/>
              <a:gd name="connsiteX3" fmla="*/ 12192003 w 12192003"/>
              <a:gd name="connsiteY3" fmla="*/ 1130300 h 1130300"/>
              <a:gd name="connsiteX4" fmla="*/ 10681469 w 12192003"/>
              <a:gd name="connsiteY4" fmla="*/ 1130300 h 1130300"/>
              <a:gd name="connsiteX5" fmla="*/ 10686729 w 12192003"/>
              <a:gd name="connsiteY5" fmla="*/ 1026126 h 1130300"/>
              <a:gd name="connsiteX6" fmla="*/ 11823828 w 12192003"/>
              <a:gd name="connsiteY6" fmla="*/ 0 h 1130300"/>
              <a:gd name="connsiteX7" fmla="*/ 9531478 w 12192003"/>
              <a:gd name="connsiteY7" fmla="*/ 0 h 1130300"/>
              <a:gd name="connsiteX8" fmla="*/ 10668577 w 12192003"/>
              <a:gd name="connsiteY8" fmla="*/ 1026126 h 1130300"/>
              <a:gd name="connsiteX9" fmla="*/ 10673837 w 12192003"/>
              <a:gd name="connsiteY9" fmla="*/ 1130300 h 1130300"/>
              <a:gd name="connsiteX10" fmla="*/ 8389119 w 12192003"/>
              <a:gd name="connsiteY10" fmla="*/ 1130300 h 1130300"/>
              <a:gd name="connsiteX11" fmla="*/ 8394379 w 12192003"/>
              <a:gd name="connsiteY11" fmla="*/ 1026126 h 1130300"/>
              <a:gd name="connsiteX12" fmla="*/ 9531478 w 12192003"/>
              <a:gd name="connsiteY12" fmla="*/ 0 h 1130300"/>
              <a:gd name="connsiteX13" fmla="*/ 7239129 w 12192003"/>
              <a:gd name="connsiteY13" fmla="*/ 0 h 1130300"/>
              <a:gd name="connsiteX14" fmla="*/ 8376227 w 12192003"/>
              <a:gd name="connsiteY14" fmla="*/ 1026126 h 1130300"/>
              <a:gd name="connsiteX15" fmla="*/ 8381487 w 12192003"/>
              <a:gd name="connsiteY15" fmla="*/ 1130300 h 1130300"/>
              <a:gd name="connsiteX16" fmla="*/ 6096769 w 12192003"/>
              <a:gd name="connsiteY16" fmla="*/ 1130300 h 1130300"/>
              <a:gd name="connsiteX17" fmla="*/ 6102029 w 12192003"/>
              <a:gd name="connsiteY17" fmla="*/ 1026126 h 1130300"/>
              <a:gd name="connsiteX18" fmla="*/ 7239129 w 12192003"/>
              <a:gd name="connsiteY18" fmla="*/ 0 h 1130300"/>
              <a:gd name="connsiteX19" fmla="*/ 4946780 w 12192003"/>
              <a:gd name="connsiteY19" fmla="*/ 0 h 1130300"/>
              <a:gd name="connsiteX20" fmla="*/ 6083878 w 12192003"/>
              <a:gd name="connsiteY20" fmla="*/ 1026126 h 1130300"/>
              <a:gd name="connsiteX21" fmla="*/ 6089139 w 12192003"/>
              <a:gd name="connsiteY21" fmla="*/ 1130300 h 1130300"/>
              <a:gd name="connsiteX22" fmla="*/ 3804423 w 12192003"/>
              <a:gd name="connsiteY22" fmla="*/ 1130300 h 1130300"/>
              <a:gd name="connsiteX23" fmla="*/ 3809684 w 12192003"/>
              <a:gd name="connsiteY23" fmla="*/ 1026126 h 1130300"/>
              <a:gd name="connsiteX24" fmla="*/ 4946780 w 12192003"/>
              <a:gd name="connsiteY24" fmla="*/ 0 h 1130300"/>
              <a:gd name="connsiteX25" fmla="*/ 2654431 w 12192003"/>
              <a:gd name="connsiteY25" fmla="*/ 0 h 1130300"/>
              <a:gd name="connsiteX26" fmla="*/ 3791530 w 12192003"/>
              <a:gd name="connsiteY26" fmla="*/ 1026126 h 1130300"/>
              <a:gd name="connsiteX27" fmla="*/ 3796791 w 12192003"/>
              <a:gd name="connsiteY27" fmla="*/ 1130300 h 1130300"/>
              <a:gd name="connsiteX28" fmla="*/ 1512072 w 12192003"/>
              <a:gd name="connsiteY28" fmla="*/ 1130300 h 1130300"/>
              <a:gd name="connsiteX29" fmla="*/ 1517332 w 12192003"/>
              <a:gd name="connsiteY29" fmla="*/ 1026126 h 1130300"/>
              <a:gd name="connsiteX30" fmla="*/ 2654431 w 12192003"/>
              <a:gd name="connsiteY30" fmla="*/ 0 h 1130300"/>
              <a:gd name="connsiteX31" fmla="*/ 362080 w 12192003"/>
              <a:gd name="connsiteY31" fmla="*/ 0 h 1130300"/>
              <a:gd name="connsiteX32" fmla="*/ 1499179 w 12192003"/>
              <a:gd name="connsiteY32" fmla="*/ 1026126 h 1130300"/>
              <a:gd name="connsiteX33" fmla="*/ 1504439 w 12192003"/>
              <a:gd name="connsiteY33" fmla="*/ 1130300 h 1130300"/>
              <a:gd name="connsiteX34" fmla="*/ 0 w 12192003"/>
              <a:gd name="connsiteY34" fmla="*/ 1130300 h 1130300"/>
              <a:gd name="connsiteX35" fmla="*/ 0 w 12192003"/>
              <a:gd name="connsiteY35" fmla="*/ 59507 h 1130300"/>
              <a:gd name="connsiteX36" fmla="*/ 22187 w 12192003"/>
              <a:gd name="connsiteY36" fmla="*/ 51387 h 1130300"/>
              <a:gd name="connsiteX37" fmla="*/ 362080 w 12192003"/>
              <a:gd name="connsiteY37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3" h="1130300">
                <a:moveTo>
                  <a:pt x="11823828" y="0"/>
                </a:moveTo>
                <a:cubicBezTo>
                  <a:pt x="11942189" y="0"/>
                  <a:pt x="12056349" y="17991"/>
                  <a:pt x="12163721" y="51387"/>
                </a:cubicBezTo>
                <a:lnTo>
                  <a:pt x="12192003" y="61738"/>
                </a:lnTo>
                <a:lnTo>
                  <a:pt x="12192003" y="1130300"/>
                </a:lnTo>
                <a:lnTo>
                  <a:pt x="10681469" y="1130300"/>
                </a:lnTo>
                <a:lnTo>
                  <a:pt x="10686729" y="1026126"/>
                </a:lnTo>
                <a:cubicBezTo>
                  <a:pt x="10745262" y="449767"/>
                  <a:pt x="11232021" y="0"/>
                  <a:pt x="11823828" y="0"/>
                </a:cubicBezTo>
                <a:close/>
                <a:moveTo>
                  <a:pt x="9531478" y="0"/>
                </a:moveTo>
                <a:cubicBezTo>
                  <a:pt x="10123285" y="0"/>
                  <a:pt x="10610044" y="449767"/>
                  <a:pt x="10668577" y="1026126"/>
                </a:cubicBezTo>
                <a:lnTo>
                  <a:pt x="10673837" y="1130300"/>
                </a:lnTo>
                <a:lnTo>
                  <a:pt x="8389119" y="1130300"/>
                </a:lnTo>
                <a:lnTo>
                  <a:pt x="8394379" y="1026126"/>
                </a:lnTo>
                <a:cubicBezTo>
                  <a:pt x="8452912" y="449767"/>
                  <a:pt x="8939671" y="0"/>
                  <a:pt x="9531478" y="0"/>
                </a:cubicBezTo>
                <a:close/>
                <a:moveTo>
                  <a:pt x="7239129" y="0"/>
                </a:moveTo>
                <a:cubicBezTo>
                  <a:pt x="7830936" y="0"/>
                  <a:pt x="8317694" y="449767"/>
                  <a:pt x="8376227" y="1026126"/>
                </a:cubicBezTo>
                <a:lnTo>
                  <a:pt x="8381487" y="1130300"/>
                </a:lnTo>
                <a:lnTo>
                  <a:pt x="6096769" y="1130300"/>
                </a:lnTo>
                <a:lnTo>
                  <a:pt x="6102029" y="1026126"/>
                </a:lnTo>
                <a:cubicBezTo>
                  <a:pt x="6160563" y="449767"/>
                  <a:pt x="6647322" y="0"/>
                  <a:pt x="7239129" y="0"/>
                </a:cubicBezTo>
                <a:close/>
                <a:moveTo>
                  <a:pt x="4946780" y="0"/>
                </a:moveTo>
                <a:cubicBezTo>
                  <a:pt x="5538587" y="0"/>
                  <a:pt x="6025345" y="449767"/>
                  <a:pt x="6083878" y="1026126"/>
                </a:cubicBezTo>
                <a:lnTo>
                  <a:pt x="6089139" y="1130300"/>
                </a:lnTo>
                <a:lnTo>
                  <a:pt x="3804423" y="1130300"/>
                </a:lnTo>
                <a:lnTo>
                  <a:pt x="3809684" y="1026126"/>
                </a:lnTo>
                <a:cubicBezTo>
                  <a:pt x="3868216" y="449767"/>
                  <a:pt x="4354972" y="0"/>
                  <a:pt x="4946780" y="0"/>
                </a:cubicBezTo>
                <a:close/>
                <a:moveTo>
                  <a:pt x="2654431" y="0"/>
                </a:moveTo>
                <a:cubicBezTo>
                  <a:pt x="3246238" y="0"/>
                  <a:pt x="3732997" y="449767"/>
                  <a:pt x="3791530" y="1026126"/>
                </a:cubicBezTo>
                <a:lnTo>
                  <a:pt x="3796791" y="1130300"/>
                </a:lnTo>
                <a:lnTo>
                  <a:pt x="1512072" y="1130300"/>
                </a:lnTo>
                <a:lnTo>
                  <a:pt x="1517332" y="1026126"/>
                </a:lnTo>
                <a:cubicBezTo>
                  <a:pt x="1575865" y="449767"/>
                  <a:pt x="2062624" y="0"/>
                  <a:pt x="2654431" y="0"/>
                </a:cubicBezTo>
                <a:close/>
                <a:moveTo>
                  <a:pt x="362080" y="0"/>
                </a:moveTo>
                <a:cubicBezTo>
                  <a:pt x="953887" y="0"/>
                  <a:pt x="1440646" y="449767"/>
                  <a:pt x="1499179" y="1026126"/>
                </a:cubicBezTo>
                <a:lnTo>
                  <a:pt x="1504439" y="1130300"/>
                </a:lnTo>
                <a:lnTo>
                  <a:pt x="0" y="1130300"/>
                </a:lnTo>
                <a:lnTo>
                  <a:pt x="0" y="59507"/>
                </a:lnTo>
                <a:lnTo>
                  <a:pt x="22187" y="51387"/>
                </a:lnTo>
                <a:cubicBezTo>
                  <a:pt x="129559" y="17991"/>
                  <a:pt x="243719" y="0"/>
                  <a:pt x="362080" y="0"/>
                </a:cubicBezTo>
                <a:close/>
              </a:path>
            </a:pathLst>
          </a:custGeom>
          <a:solidFill>
            <a:schemeClr val="accent6">
              <a:lumMod val="75000"/>
              <a:alpha val="2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0972619-C968-1257-58C9-0DC661642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724189"/>
            <a:ext cx="1503729" cy="1133811"/>
          </a:xfrm>
          <a:custGeom>
            <a:avLst/>
            <a:gdLst>
              <a:gd name="connsiteX0" fmla="*/ 367995 w 1503729"/>
              <a:gd name="connsiteY0" fmla="*/ 19 h 1133811"/>
              <a:gd name="connsiteX1" fmla="*/ 1481576 w 1503729"/>
              <a:gd name="connsiteY1" fmla="*/ 913359 h 1133811"/>
              <a:gd name="connsiteX2" fmla="*/ 1503729 w 1503729"/>
              <a:gd name="connsiteY2" fmla="*/ 1133811 h 1133811"/>
              <a:gd name="connsiteX3" fmla="*/ 1371482 w 1503729"/>
              <a:gd name="connsiteY3" fmla="*/ 1133811 h 1133811"/>
              <a:gd name="connsiteX4" fmla="*/ 1275407 w 1503729"/>
              <a:gd name="connsiteY4" fmla="*/ 1118667 h 1133811"/>
              <a:gd name="connsiteX5" fmla="*/ 367995 w 1503729"/>
              <a:gd name="connsiteY5" fmla="*/ 19 h 1133811"/>
              <a:gd name="connsiteX6" fmla="*/ 367996 w 1503729"/>
              <a:gd name="connsiteY6" fmla="*/ 0 h 1133811"/>
              <a:gd name="connsiteX7" fmla="*/ 33218 w 1503729"/>
              <a:gd name="connsiteY7" fmla="*/ 808204 h 1133811"/>
              <a:gd name="connsiteX8" fmla="*/ 0 w 1503729"/>
              <a:gd name="connsiteY8" fmla="*/ 838393 h 1133811"/>
              <a:gd name="connsiteX9" fmla="*/ 0 w 1503729"/>
              <a:gd name="connsiteY9" fmla="*/ 61671 h 1133811"/>
              <a:gd name="connsiteX10" fmla="*/ 28102 w 1503729"/>
              <a:gd name="connsiteY10" fmla="*/ 51386 h 1133811"/>
              <a:gd name="connsiteX11" fmla="*/ 367996 w 1503729"/>
              <a:gd name="connsiteY11" fmla="*/ 0 h 11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3729" h="1133811">
                <a:moveTo>
                  <a:pt x="367995" y="19"/>
                </a:moveTo>
                <a:cubicBezTo>
                  <a:pt x="917788" y="3008"/>
                  <a:pt x="1375686" y="394157"/>
                  <a:pt x="1481576" y="913359"/>
                </a:cubicBezTo>
                <a:lnTo>
                  <a:pt x="1503729" y="1133811"/>
                </a:lnTo>
                <a:lnTo>
                  <a:pt x="1371482" y="1133811"/>
                </a:lnTo>
                <a:lnTo>
                  <a:pt x="1275407" y="1118667"/>
                </a:lnTo>
                <a:cubicBezTo>
                  <a:pt x="757177" y="1010082"/>
                  <a:pt x="368000" y="550498"/>
                  <a:pt x="367995" y="19"/>
                </a:cubicBezTo>
                <a:close/>
                <a:moveTo>
                  <a:pt x="367996" y="0"/>
                </a:moveTo>
                <a:cubicBezTo>
                  <a:pt x="367996" y="315623"/>
                  <a:pt x="240061" y="601366"/>
                  <a:pt x="33218" y="808204"/>
                </a:cubicBezTo>
                <a:lnTo>
                  <a:pt x="0" y="838393"/>
                </a:lnTo>
                <a:lnTo>
                  <a:pt x="0" y="61671"/>
                </a:lnTo>
                <a:lnTo>
                  <a:pt x="28102" y="51386"/>
                </a:lnTo>
                <a:cubicBezTo>
                  <a:pt x="135475" y="17991"/>
                  <a:pt x="249634" y="0"/>
                  <a:pt x="36799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4154" cap="flat">
            <a:noFill/>
            <a:prstDash val="solid"/>
            <a:miter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0A4A3873-48BC-94DF-6006-FC7F81660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1353" y="0"/>
            <a:ext cx="3790647" cy="1143002"/>
          </a:xfrm>
          <a:custGeom>
            <a:avLst/>
            <a:gdLst>
              <a:gd name="connsiteX0" fmla="*/ 3790647 w 3790647"/>
              <a:gd name="connsiteY0" fmla="*/ 304585 h 1143002"/>
              <a:gd name="connsiteX1" fmla="*/ 3790647 w 3790647"/>
              <a:gd name="connsiteY1" fmla="*/ 1081329 h 1143002"/>
              <a:gd name="connsiteX2" fmla="*/ 3762543 w 3790647"/>
              <a:gd name="connsiteY2" fmla="*/ 1091615 h 1143002"/>
              <a:gd name="connsiteX3" fmla="*/ 3422649 w 3790647"/>
              <a:gd name="connsiteY3" fmla="*/ 1143002 h 1143002"/>
              <a:gd name="connsiteX4" fmla="*/ 3757427 w 3790647"/>
              <a:gd name="connsiteY4" fmla="*/ 334777 h 1143002"/>
              <a:gd name="connsiteX5" fmla="*/ 2285997 w 3790647"/>
              <a:gd name="connsiteY5" fmla="*/ 17 h 1143002"/>
              <a:gd name="connsiteX6" fmla="*/ 3422650 w 3790647"/>
              <a:gd name="connsiteY6" fmla="*/ 1142983 h 1143002"/>
              <a:gd name="connsiteX7" fmla="*/ 2285997 w 3790647"/>
              <a:gd name="connsiteY7" fmla="*/ 17 h 1143002"/>
              <a:gd name="connsiteX8" fmla="*/ 0 w 3790647"/>
              <a:gd name="connsiteY8" fmla="*/ 17 h 1143002"/>
              <a:gd name="connsiteX9" fmla="*/ 1136650 w 3790647"/>
              <a:gd name="connsiteY9" fmla="*/ 1142983 h 1143002"/>
              <a:gd name="connsiteX10" fmla="*/ 0 w 3790647"/>
              <a:gd name="connsiteY10" fmla="*/ 17 h 1143002"/>
              <a:gd name="connsiteX11" fmla="*/ 2279650 w 3790647"/>
              <a:gd name="connsiteY11" fmla="*/ 0 h 1143002"/>
              <a:gd name="connsiteX12" fmla="*/ 1136650 w 3790647"/>
              <a:gd name="connsiteY12" fmla="*/ 1143002 h 1143002"/>
              <a:gd name="connsiteX13" fmla="*/ 2279650 w 3790647"/>
              <a:gd name="connsiteY13" fmla="*/ 0 h 114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0647" h="1143002">
                <a:moveTo>
                  <a:pt x="3790647" y="304585"/>
                </a:moveTo>
                <a:lnTo>
                  <a:pt x="3790647" y="1081329"/>
                </a:lnTo>
                <a:lnTo>
                  <a:pt x="3762543" y="1091615"/>
                </a:lnTo>
                <a:cubicBezTo>
                  <a:pt x="3655170" y="1125011"/>
                  <a:pt x="3541011" y="1143002"/>
                  <a:pt x="3422649" y="1143002"/>
                </a:cubicBezTo>
                <a:cubicBezTo>
                  <a:pt x="3422649" y="827371"/>
                  <a:pt x="3550584" y="541620"/>
                  <a:pt x="3757427" y="334777"/>
                </a:cubicBezTo>
                <a:close/>
                <a:moveTo>
                  <a:pt x="2285997" y="17"/>
                </a:moveTo>
                <a:cubicBezTo>
                  <a:pt x="2914332" y="3435"/>
                  <a:pt x="3422644" y="513848"/>
                  <a:pt x="3422650" y="1142983"/>
                </a:cubicBezTo>
                <a:cubicBezTo>
                  <a:pt x="2794315" y="1139567"/>
                  <a:pt x="2286006" y="629153"/>
                  <a:pt x="2285997" y="17"/>
                </a:cubicBezTo>
                <a:close/>
                <a:moveTo>
                  <a:pt x="0" y="17"/>
                </a:moveTo>
                <a:cubicBezTo>
                  <a:pt x="628334" y="3435"/>
                  <a:pt x="1136644" y="513848"/>
                  <a:pt x="1136650" y="1142983"/>
                </a:cubicBezTo>
                <a:cubicBezTo>
                  <a:pt x="508316" y="1139567"/>
                  <a:pt x="9" y="629153"/>
                  <a:pt x="0" y="17"/>
                </a:cubicBezTo>
                <a:close/>
                <a:moveTo>
                  <a:pt x="2279650" y="0"/>
                </a:moveTo>
                <a:cubicBezTo>
                  <a:pt x="2279650" y="631263"/>
                  <a:pt x="1767910" y="1143002"/>
                  <a:pt x="1136650" y="1143002"/>
                </a:cubicBezTo>
                <a:cubicBezTo>
                  <a:pt x="1136650" y="511739"/>
                  <a:pt x="1648390" y="0"/>
                  <a:pt x="227965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4154" cap="flat">
            <a:noFill/>
            <a:prstDash val="solid"/>
            <a:miter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9C01A786-0C1A-6C4A-1466-1AE233D1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908" b="83148"/>
          <a:stretch/>
        </p:blipFill>
        <p:spPr>
          <a:xfrm>
            <a:off x="8401354" y="12700"/>
            <a:ext cx="3790646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7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059F316-9319-477C-3BD8-C3B19F248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/>
          <a:stretch/>
        </p:blipFill>
        <p:spPr>
          <a:xfrm>
            <a:off x="10687350" y="12700"/>
            <a:ext cx="1504649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F98D51-D262-470D-2214-A8A0EDB73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4584700"/>
            <a:ext cx="1504649" cy="228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480B83D-EEC7-5C2D-9338-841D00545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BE97B1-E4D2-AA2A-1E85-0D5987351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227120C-DBC1-2EDA-E58C-E1DAD7E55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DA3437-5725-1727-4B8A-FCE595561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5C8D2AF-CEDF-4131-723C-91569E90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Aft>
                <a:spcPts val="1800"/>
              </a:spcAft>
              <a:buSzPct val="100000"/>
              <a:buNone/>
              <a:defRPr sz="2000" b="1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1456" y="1536827"/>
            <a:ext cx="5650992" cy="4480560"/>
          </a:xfrm>
        </p:spPr>
        <p:txBody>
          <a:bodyPr>
            <a:norm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000"/>
            </a:lvl1pPr>
            <a:lvl2pPr marL="914400" indent="-457200">
              <a:buSzPct val="100000"/>
              <a:buFont typeface="+mj-lt"/>
              <a:buAutoNum type="alphaLcPeriod"/>
              <a:defRPr sz="2000"/>
            </a:lvl2pPr>
            <a:lvl3pPr marL="1371600" indent="-457200">
              <a:buSzPct val="100000"/>
              <a:buFont typeface="+mj-lt"/>
              <a:buAutoNum type="romanLcPeriod"/>
              <a:defRPr sz="1800"/>
            </a:lvl3pPr>
            <a:lvl4pPr marL="1828800" indent="-457200">
              <a:buSzPct val="100000"/>
              <a:buFont typeface="+mj-lt"/>
              <a:buAutoNum type="arabicParenR"/>
              <a:defRPr sz="1800"/>
            </a:lvl4pPr>
            <a:lvl5pPr marL="2286000" indent="-457200">
              <a:buSzPct val="100000"/>
              <a:buFont typeface="+mj-lt"/>
              <a:buAutoNum type="alphaLcParenR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07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10FBCDE-EE59-33A6-32CA-9F6279AA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45A58EF-738C-B1BA-F49A-84ADB68F8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9858"/>
          <a:stretch/>
        </p:blipFill>
        <p:spPr>
          <a:xfrm>
            <a:off x="8401354" y="9452"/>
            <a:ext cx="2286000" cy="11462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7F78E2C-6843-1373-E993-79393D85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49858"/>
          <a:stretch/>
        </p:blipFill>
        <p:spPr>
          <a:xfrm>
            <a:off x="10687351" y="9452"/>
            <a:ext cx="1504649" cy="114624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559DD38-C8CC-7B28-F492-ACB263A81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DEFF3B2-90E8-5D9B-CEA8-00B05000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13" name="Title 123">
            <a:extLst>
              <a:ext uri="{FF2B5EF4-FFF2-40B4-BE49-F238E27FC236}">
                <a16:creationId xmlns:a16="http://schemas.microsoft.com/office/drawing/2014/main" id="{0B9C7C4B-FC2C-5D51-5679-3D5ED851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3" y="832104"/>
            <a:ext cx="10479088" cy="2587625"/>
          </a:xfrm>
        </p:spPr>
        <p:txBody>
          <a:bodyPr anchor="t"/>
          <a:lstStyle>
            <a:lvl1pPr>
              <a:lnSpc>
                <a:spcPct val="75000"/>
              </a:lnSpc>
              <a:defRPr sz="8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9F5B69-7199-E3E6-5554-6CC2207D4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375" y="3705309"/>
            <a:ext cx="10479088" cy="2587625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b="1" i="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93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1EF8CAB-74EE-F5E0-2A98-D49729C57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783521D-ED5D-D5DB-16FA-CD1B1203D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87659"/>
          <a:stretch/>
        </p:blipFill>
        <p:spPr>
          <a:xfrm>
            <a:off x="0" y="5731979"/>
            <a:ext cx="1504645" cy="114640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381EED1-F8B1-76DD-2AF9-959C65437F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D23ADF4-87AF-5693-9986-341478D50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E5EE104-2241-C262-895C-BCA769134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19B7E7AC-A0E6-BE9A-4728-8FE036CF35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6556375" cy="4479925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spcAft>
                <a:spcPts val="0"/>
              </a:spcAft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4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 01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F0337A6-0579-B5BC-C526-F7EBDDB8E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166F179-9203-AC2D-A267-E25FA28E9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FC5468-5E1B-2FE4-DA95-D0CCC383D3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17493C4-12E7-500C-5FD5-68370B57A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49B5038-6091-D5DF-F2DA-3900885F4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442ADAB-F6BA-A55C-036E-C837F95C8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1240" y="2231136"/>
            <a:ext cx="6080760" cy="4626864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6931152" cy="557784"/>
          </a:xfrm>
        </p:spPr>
        <p:txBody>
          <a:bodyPr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6931152" cy="4480560"/>
          </a:xfrm>
        </p:spPr>
        <p:txBody>
          <a:bodyPr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45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18B122A-848F-E50E-C503-3930933A5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908"/>
          <a:stretch/>
        </p:blipFill>
        <p:spPr>
          <a:xfrm>
            <a:off x="8401354" y="0"/>
            <a:ext cx="3790646" cy="685799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8CD9875-E4AF-D7EA-9F8B-D27F2C3104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2297076"/>
            <a:ext cx="2286000" cy="228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513E8A3-5E78-5821-6B7B-AF6343ACA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56415C-5388-7D35-1C15-8DA4ACDCA1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B78E2E7-B83A-F17C-9869-FED59DD51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6556375" cy="44799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1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 02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321C850-160D-5CD7-B829-ADE752EA7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3105707-8D59-D00C-596A-380479D0E0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2297076"/>
            <a:ext cx="2286000" cy="228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DC4FC4F-BE00-1554-FEBD-DE21F3AB3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A310F08-0B34-7E1C-7605-4F8150235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3371AFC-6FAC-3C10-CCC0-ECE8DB9E9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10479024" cy="2679192"/>
          </a:xfrm>
        </p:spPr>
        <p:txBody>
          <a:bodyPr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62272"/>
            <a:ext cx="12188952" cy="2395728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0F0E0D3-11E9-A85D-821D-49C27B06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/>
          <a:stretch/>
        </p:blipFill>
        <p:spPr>
          <a:xfrm>
            <a:off x="10687350" y="12700"/>
            <a:ext cx="150464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33D848-BBB0-8852-CBA7-96FB04BFA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556"/>
          <a:stretch/>
        </p:blipFill>
        <p:spPr>
          <a:xfrm>
            <a:off x="10687351" y="4584700"/>
            <a:ext cx="1504649" cy="1130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A0A5B28-1267-FF8C-DD34-4AE0CE17F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2FE7896-D379-408C-54BB-757C71F0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9515" r="34180"/>
          <a:stretch/>
        </p:blipFill>
        <p:spPr>
          <a:xfrm>
            <a:off x="10687351" y="1141376"/>
            <a:ext cx="1504649" cy="1154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E02B10-F9DF-509C-64D5-91DEB69881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1455" y="1536826"/>
            <a:ext cx="5650992" cy="55778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1456" y="2267712"/>
            <a:ext cx="5650992" cy="376732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CE1CF12-4201-C23B-7B9A-02EB4F8A7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396"/>
          <a:stretch/>
        </p:blipFill>
        <p:spPr>
          <a:xfrm>
            <a:off x="0" y="5731980"/>
            <a:ext cx="12192000" cy="11387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13CE0C7-867A-80BB-9E96-3008375B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854" b="83396"/>
          <a:stretch/>
        </p:blipFill>
        <p:spPr>
          <a:xfrm>
            <a:off x="0" y="12700"/>
            <a:ext cx="3797300" cy="11387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6CB758-B1DB-F2E0-00E7-BF5660C5F2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598" b="49858"/>
          <a:stretch/>
        </p:blipFill>
        <p:spPr>
          <a:xfrm>
            <a:off x="0" y="9452"/>
            <a:ext cx="1517954" cy="1146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24" y="841248"/>
            <a:ext cx="6556248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A780F1E2-F795-D408-7361-9B32EA12F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836676"/>
            <a:ext cx="3785616" cy="5184648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4023" y="1536827"/>
            <a:ext cx="6556247" cy="44799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059F316-9319-477C-3BD8-C3B19F248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/>
          <a:stretch/>
        </p:blipFill>
        <p:spPr>
          <a:xfrm>
            <a:off x="10687350" y="12700"/>
            <a:ext cx="1504649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F98D51-D262-470D-2214-A8A0EDB73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4584700"/>
            <a:ext cx="1504649" cy="228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480B83D-EEC7-5C2D-9338-841D00545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BE97B1-E4D2-AA2A-1E85-0D5987351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227120C-DBC1-2EDA-E58C-E1DAD7E55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DA3437-5725-1727-4B8A-FCE595561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5C8D2AF-CEDF-4131-723C-91569E90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1456" y="1536827"/>
            <a:ext cx="5650992" cy="44805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4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227120C-DBC1-2EDA-E58C-E1DAD7E55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DA3437-5725-1727-4B8A-FCE595561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5C8D2AF-CEDF-4131-723C-91569E90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>
            <a:normAutofit/>
          </a:bodyPr>
          <a:lstStyle>
            <a:lvl1pPr marL="342900" indent="-342900">
              <a:lnSpc>
                <a:spcPct val="90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7448" y="1536827"/>
            <a:ext cx="6592824" cy="44805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FD831DA-EDBD-A492-3E6D-6ABBF4438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 b="83148"/>
          <a:stretch/>
        </p:blipFill>
        <p:spPr>
          <a:xfrm>
            <a:off x="10687350" y="12700"/>
            <a:ext cx="1504649" cy="11557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0071AEB-E268-A464-7197-69FA762C3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49444"/>
          <a:stretch/>
        </p:blipFill>
        <p:spPr>
          <a:xfrm>
            <a:off x="10687351" y="9452"/>
            <a:ext cx="1504649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8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7936" y="6385422"/>
            <a:ext cx="843264" cy="28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r">
              <a:defRPr lang="en-ZA" sz="1000" b="0" smtClean="0">
                <a:solidFill>
                  <a:sysClr val="windowText" lastClr="000000"/>
                </a:solidFill>
              </a:defRPr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SzPct val="7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917E-922A-1054-6306-D37C378F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589" y="4251664"/>
            <a:ext cx="3212146" cy="1264027"/>
          </a:xfrm>
        </p:spPr>
        <p:txBody>
          <a:bodyPr/>
          <a:lstStyle/>
          <a:p>
            <a:r>
              <a:rPr lang="ru-RU" sz="1100" b="0" dirty="0">
                <a:latin typeface="Times New Roman"/>
                <a:cs typeface="Times New Roman"/>
              </a:rPr>
              <a:t>Выполнил: </a:t>
            </a:r>
            <a:endParaRPr lang="en-US" sz="1100" b="0" dirty="0">
              <a:latin typeface="Times New Roman"/>
              <a:cs typeface="Times New Roman"/>
            </a:endParaRPr>
          </a:p>
          <a:p>
            <a:r>
              <a:rPr lang="ru-RU" sz="1100" b="0" dirty="0">
                <a:latin typeface="Times New Roman"/>
                <a:cs typeface="Times New Roman"/>
              </a:rPr>
              <a:t>студент 1 курса группы 113</a:t>
            </a:r>
            <a:endParaRPr lang="en-US" sz="1100" b="0" dirty="0">
              <a:latin typeface="Times New Roman"/>
              <a:cs typeface="Times New Roman"/>
            </a:endParaRPr>
          </a:p>
          <a:p>
            <a:r>
              <a:rPr lang="ru-RU" sz="1100" b="0" dirty="0">
                <a:latin typeface="Times New Roman"/>
                <a:cs typeface="Times New Roman"/>
              </a:rPr>
              <a:t>специальность </a:t>
            </a:r>
            <a:r>
              <a:rPr lang="ru-RU" sz="1100" b="0" dirty="0">
                <a:solidFill>
                  <a:schemeClr val="bg1"/>
                </a:solidFill>
                <a:latin typeface="Times New Roman"/>
                <a:cs typeface="Times New Roman"/>
              </a:rPr>
              <a:t>31.02.01 Лечебное дело</a:t>
            </a:r>
            <a:endParaRPr lang="en-US" sz="1100" b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sz="1100" b="0" dirty="0">
                <a:latin typeface="Times New Roman"/>
                <a:cs typeface="Times New Roman"/>
              </a:rPr>
              <a:t>Сергеева Валерия Евгеньевна</a:t>
            </a:r>
            <a:endParaRPr lang="en-US" sz="1100" b="0" dirty="0">
              <a:latin typeface="Times New Roman"/>
              <a:cs typeface="Times New Roman"/>
            </a:endParaRPr>
          </a:p>
          <a:p>
            <a:endParaRPr lang="en-US" sz="1100" b="0" dirty="0">
              <a:latin typeface="Times New Roman"/>
              <a:cs typeface="Times New Roman"/>
            </a:endParaRPr>
          </a:p>
          <a:p>
            <a:r>
              <a:rPr lang="ru-RU" sz="1100" b="0" dirty="0">
                <a:latin typeface="Times New Roman"/>
                <a:cs typeface="Times New Roman"/>
              </a:rPr>
              <a:t>Проверил: </a:t>
            </a:r>
            <a:endParaRPr lang="en-US" sz="1100" b="0" dirty="0">
              <a:latin typeface="Times New Roman"/>
              <a:cs typeface="Times New Roman"/>
            </a:endParaRPr>
          </a:p>
          <a:p>
            <a:r>
              <a:rPr lang="ru-RU" sz="1100" b="0" dirty="0">
                <a:latin typeface="Times New Roman"/>
                <a:cs typeface="Times New Roman"/>
              </a:rPr>
              <a:t>преподаватель </a:t>
            </a:r>
            <a:r>
              <a:rPr lang="ru-RU" sz="1100" b="0" dirty="0" err="1">
                <a:solidFill>
                  <a:schemeClr val="bg1"/>
                </a:solidFill>
                <a:latin typeface="Times New Roman"/>
                <a:cs typeface="Times New Roman"/>
              </a:rPr>
              <a:t>Игай</a:t>
            </a:r>
            <a:r>
              <a:rPr lang="ru-RU" sz="1100" b="0" dirty="0">
                <a:solidFill>
                  <a:schemeClr val="bg1"/>
                </a:solidFill>
                <a:latin typeface="Times New Roman"/>
                <a:cs typeface="Times New Roman"/>
              </a:rPr>
              <a:t> Светлана Юрьевна</a:t>
            </a:r>
            <a:endParaRPr lang="en-US" sz="1100" b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50B0-02F8-A1E6-8A67-C0B7034A4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229534"/>
            <a:ext cx="5925801" cy="4787218"/>
          </a:xfrm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ru-RU" b="1" dirty="0">
                <a:latin typeface="Times New Roman"/>
                <a:cs typeface="Times New Roman"/>
              </a:rPr>
              <a:t>Средства защитной информации</a:t>
            </a:r>
            <a:endParaRPr lang="en-US"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9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B20A-89F5-0E83-2FBB-597A9E58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6236"/>
            <a:ext cx="10498816" cy="1032796"/>
          </a:xfrm>
        </p:spPr>
        <p:txBody>
          <a:bodyPr/>
          <a:lstStyle/>
          <a:p>
            <a:r>
              <a:rPr lang="en-US" sz="3200" b="0" err="1">
                <a:solidFill>
                  <a:srgbClr val="000000"/>
                </a:solidFill>
                <a:latin typeface="Times New Roman"/>
                <a:cs typeface="Times New Roman"/>
              </a:rPr>
              <a:t>Специфика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200" b="0" err="1">
                <a:solidFill>
                  <a:srgbClr val="000000"/>
                </a:solidFill>
                <a:latin typeface="Times New Roman"/>
                <a:cs typeface="Times New Roman"/>
              </a:rPr>
              <a:t>защиты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200" b="0" err="1">
                <a:solidFill>
                  <a:srgbClr val="000000"/>
                </a:solidFill>
                <a:latin typeface="Times New Roman"/>
                <a:cs typeface="Times New Roman"/>
              </a:rPr>
              <a:t>данных</a:t>
            </a:r>
            <a:r>
              <a:rPr lang="en-US"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 в </a:t>
            </a:r>
            <a:r>
              <a:rPr lang="en-US" sz="3200" b="0" err="1">
                <a:solidFill>
                  <a:srgbClr val="000000"/>
                </a:solidFill>
                <a:latin typeface="Times New Roman"/>
                <a:cs typeface="Times New Roman"/>
              </a:rPr>
              <a:t>телемедицине</a:t>
            </a:r>
            <a:r>
              <a:rPr lang="en-US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br>
              <a:rPr lang="en-US" dirty="0"/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1F25F4-9D5B-F843-24A2-BF1F692DF9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A441D-413E-D018-529D-98666ABE6A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0105" y="2387891"/>
            <a:ext cx="1712343" cy="362949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AE480-D58D-8A4F-D9AD-3E0956702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7936" y="6385422"/>
            <a:ext cx="843264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6A70B-B12F-F053-B0FA-81E405B97727}"/>
              </a:ext>
            </a:extLst>
          </p:cNvPr>
          <p:cNvSpPr txBox="1"/>
          <p:nvPr/>
        </p:nvSpPr>
        <p:spPr>
          <a:xfrm>
            <a:off x="647205" y="2388919"/>
            <a:ext cx="27432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>
                <a:latin typeface="Times New Roman"/>
                <a:cs typeface="Times New Roman"/>
              </a:rPr>
              <a:t>Разработка специализированных защитных механизмов для удаленных медицинских услуг:</a:t>
            </a:r>
            <a:r>
              <a:rPr lang="ru-RU" sz="1400">
                <a:latin typeface="Times New Roman"/>
                <a:cs typeface="Times New Roman"/>
              </a:rPr>
              <a:t> Создание и внедрение инструментов безопасности, отвечающих уникальным требованиям телемедицинских консультаций. </a:t>
            </a: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9E9AC-2994-E11D-2796-8CF78390CDFF}"/>
              </a:ext>
            </a:extLst>
          </p:cNvPr>
          <p:cNvSpPr txBox="1"/>
          <p:nvPr/>
        </p:nvSpPr>
        <p:spPr>
          <a:xfrm>
            <a:off x="3141023" y="4061361"/>
            <a:ext cx="27432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>
                <a:latin typeface="Times New Roman"/>
                <a:cs typeface="Times New Roman"/>
              </a:rPr>
              <a:t>Гарантия целостности и конфиденциальности медицинских изображений и видеоматериалов:</a:t>
            </a:r>
            <a:r>
              <a:rPr lang="ru-RU" sz="1400">
                <a:latin typeface="Times New Roman"/>
                <a:cs typeface="Times New Roman"/>
              </a:rPr>
              <a:t> Меры по предотвращению несанкционированного доступа, изменения или утечки визуальных медицинских данных. </a:t>
            </a: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9C416-050F-DD22-0174-678CAD7DE9E4}"/>
              </a:ext>
            </a:extLst>
          </p:cNvPr>
          <p:cNvSpPr txBox="1"/>
          <p:nvPr/>
        </p:nvSpPr>
        <p:spPr>
          <a:xfrm>
            <a:off x="5605153" y="2388919"/>
            <a:ext cx="27432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>
                <a:latin typeface="WordVisi_MSFontService"/>
              </a:rPr>
              <a:t>Проверка подлинности пользователей и защита каналов связи:</a:t>
            </a:r>
            <a:r>
              <a:rPr lang="ru-RU" sz="1400">
                <a:latin typeface="WordVisi_MSFontService"/>
              </a:rPr>
              <a:t> Обеспечение надежной идентификации всех участников телемедицинских сеансов и шифрование передаваемых данных для предотвращения перехвата.</a:t>
            </a:r>
            <a:r>
              <a:rPr lang="ru-RU" sz="1400">
                <a:latin typeface="WordVisiPilcrow_MSFontService"/>
              </a:rPr>
              <a:t> </a:t>
            </a:r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8F72F-2F3D-F72F-0390-4DA0CAAB3A39}"/>
              </a:ext>
            </a:extLst>
          </p:cNvPr>
          <p:cNvSpPr txBox="1"/>
          <p:nvPr/>
        </p:nvSpPr>
        <p:spPr>
          <a:xfrm>
            <a:off x="8009906" y="3883231"/>
            <a:ext cx="27432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>
                <a:latin typeface="Times New Roman"/>
                <a:cs typeface="Times New Roman"/>
              </a:rPr>
              <a:t>Международная гармонизация требований к безопасности медицинских данных:</a:t>
            </a:r>
            <a:r>
              <a:rPr lang="ru-RU" sz="1400">
                <a:latin typeface="Times New Roman"/>
                <a:cs typeface="Times New Roman"/>
              </a:rPr>
              <a:t> Учет и выполнение различных регуляторных требований, действующих в разных странах, при построении систем телемедицины.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CC25EE42-B3D5-AD1E-48BE-54CEFF2E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31" y="293128"/>
            <a:ext cx="11646104" cy="2587625"/>
          </a:xfrm>
        </p:spPr>
        <p:txBody>
          <a:bodyPr/>
          <a:lstStyle/>
          <a:p>
            <a:r>
              <a:rPr lang="ru-RU" sz="4800" b="1" dirty="0">
                <a:latin typeface="Times New Roman"/>
                <a:cs typeface="Times New Roman"/>
              </a:rPr>
              <a:t>3. ПРИМЕРЫ СОВРЕМЕННЫХ РЕШЕНИЙ В МЕДЕЦИНЕ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027D16-8477-9439-2912-A02011AD8A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375" y="3705309"/>
            <a:ext cx="10479088" cy="2587625"/>
          </a:xfrm>
        </p:spPr>
        <p:txBody>
          <a:bodyPr vert="horz" lIns="0" tIns="0" rIns="0" bIns="0" rtlCol="0" anchor="t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3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732E-72A2-CDA6-6734-AD0CA0FD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>
                <a:solidFill>
                  <a:srgbClr val="333333"/>
                </a:solidFill>
                <a:latin typeface="Times New Roman"/>
                <a:cs typeface="Times New Roman"/>
              </a:rPr>
              <a:t>Примеры решений в разных сферах: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D875A-A90B-2B88-B3F7-E9428A6C42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7345" indent="-347345"/>
            <a:r>
              <a:rPr lang="ru-RU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Искусственный интеллект как помощник врача в постановке диагноза.</a:t>
            </a:r>
          </a:p>
          <a:p>
            <a:pPr marL="347345" indent="-347345"/>
            <a:r>
              <a:rPr lang="ru-RU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Лечение.</a:t>
            </a:r>
          </a:p>
          <a:p>
            <a:pPr marL="347345" indent="-347345"/>
            <a:r>
              <a:rPr lang="ru-RU" sz="3600" b="1" dirty="0">
                <a:solidFill>
                  <a:srgbClr val="333333"/>
                </a:solidFill>
                <a:latin typeface="Times New Roman"/>
                <a:cs typeface="Times New Roman"/>
              </a:rPr>
              <a:t>Реабилитация.</a:t>
            </a:r>
            <a:endParaRPr lang="ru-RU" sz="3600" b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7345" indent="-347345"/>
            <a:r>
              <a:rPr lang="ru-RU" sz="3600" b="1" dirty="0">
                <a:solidFill>
                  <a:srgbClr val="333333"/>
                </a:solidFill>
                <a:latin typeface="Times New Roman"/>
                <a:cs typeface="Times New Roman"/>
              </a:rPr>
              <a:t>Управление.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699B2A-AB5F-FB6B-36B9-DEA770E39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8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CF6D6-9A71-F26B-CA11-2B817F4D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175" y="283687"/>
            <a:ext cx="10479024" cy="557784"/>
          </a:xfrm>
        </p:spPr>
        <p:txBody>
          <a:bodyPr/>
          <a:lstStyle/>
          <a:p>
            <a:r>
              <a:rPr lang="ru-RU" sz="4000" b="0">
                <a:solidFill>
                  <a:srgbClr val="000000"/>
                </a:solidFill>
                <a:latin typeface="Times New Roman"/>
                <a:cs typeface="Times New Roman"/>
              </a:rPr>
              <a:t>3.1.</a:t>
            </a:r>
            <a:r>
              <a:rPr lang="ru-RU" sz="4000" b="0">
                <a:latin typeface="Times New Roman"/>
                <a:cs typeface="Times New Roman"/>
              </a:rPr>
              <a:t> Практические рекомендации.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BB86B2-F42B-A0AD-8E91-B49BB09FF5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7345" indent="-347345"/>
            <a:r>
              <a:rPr lang="ru-RU" sz="2000" dirty="0">
                <a:latin typeface="Times New Roman"/>
                <a:cs typeface="Times New Roman"/>
              </a:rPr>
              <a:t>Создавать многоуровневые системы безопасности, способные противостоять любым потенциальным угрозам.</a:t>
            </a:r>
          </a:p>
          <a:p>
            <a:pPr marL="347345" indent="-347345"/>
            <a:r>
              <a:rPr lang="ru-RU" sz="2000" dirty="0">
                <a:latin typeface="Times New Roman"/>
                <a:cs typeface="Times New Roman"/>
              </a:rPr>
              <a:t>Осуществлять плановые проверки соответствия требованиям безопасности.</a:t>
            </a:r>
          </a:p>
          <a:p>
            <a:pPr marL="347345" indent="-347345"/>
            <a:r>
              <a:rPr lang="ru-RU" sz="2000" dirty="0">
                <a:latin typeface="Times New Roman"/>
                <a:cs typeface="Times New Roman"/>
              </a:rPr>
              <a:t>Вовлекать медицинский персонал в процесс обеспечения информационной безопасности через обучение и стимулирование.</a:t>
            </a:r>
          </a:p>
          <a:p>
            <a:pPr marL="347345" indent="-347345"/>
            <a:r>
              <a:rPr lang="ru-RU" sz="2000" dirty="0">
                <a:latin typeface="Times New Roman"/>
                <a:cs typeface="Times New Roman"/>
              </a:rPr>
              <a:t>Применять только проверенные и официально одобренные программные и аппаратные средства защиты.</a:t>
            </a:r>
          </a:p>
          <a:p>
            <a:pPr marL="347345" indent="-347345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5FB620-226C-5A88-0E0C-C52AD89F68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5D0A8EC0-215F-2274-FA3D-9A943393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414" y="0"/>
            <a:ext cx="5594196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73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FD49D120-075C-20B2-92DC-3AAC294E15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9AB6DF-0C33-2D19-D51B-CDF12889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35508"/>
            <a:ext cx="6931152" cy="963524"/>
          </a:xfrm>
        </p:spPr>
        <p:txBody>
          <a:bodyPr/>
          <a:lstStyle/>
          <a:p>
            <a:r>
              <a:rPr lang="ru-RU" sz="4400" dirty="0">
                <a:solidFill>
                  <a:schemeClr val="bg1"/>
                </a:solidFill>
                <a:latin typeface="Times New Roman"/>
                <a:cs typeface="Times New Roman"/>
              </a:rPr>
              <a:t>ЗАКЛЮЧЕНИЕ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200925-CD4F-16A5-426C-F1AB792CE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Обеспечение безопасности и конфиденциальности медицинских данных пациентов – это одна из главных задач, которую решают средства защитной информации в медицине. В условиях стремительной цифровизации здравоохранения, защита информации приобретает особую актуальность.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0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EA6BC-F3A8-6DDC-F1F8-6348F54E8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7936" y="6385422"/>
            <a:ext cx="843264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F4D6E5-42D1-ED3E-9851-21503DF85B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3784" y="1295216"/>
            <a:ext cx="6035985" cy="213816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В современной медицине информация имеет первостепенное значение. Персональные данные пациентов, результаты обследований, анамнез и диагностические заключения являются конфиденциальными и нуждаются в надежной охране</a:t>
            </a:r>
            <a:endParaRPr lang="ru-RU" sz="200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95493E-D786-67DE-A596-A79B10CD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85" y="385907"/>
            <a:ext cx="4159999" cy="557784"/>
          </a:xfrm>
        </p:spPr>
        <p:txBody>
          <a:bodyPr/>
          <a:lstStyle/>
          <a:p>
            <a:r>
              <a:rPr lang="ru-RU" sz="4800" dirty="0">
                <a:solidFill>
                  <a:srgbClr val="000000"/>
                </a:solidFill>
                <a:latin typeface="Times New Roman"/>
                <a:cs typeface="Times New Roman"/>
              </a:rPr>
              <a:t>ВВЕДЕНИЕ</a:t>
            </a:r>
            <a:endParaRPr lang="ru-RU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B1E82-210F-A61C-66B2-1FA000861D02}"/>
              </a:ext>
            </a:extLst>
          </p:cNvPr>
          <p:cNvSpPr txBox="1"/>
          <p:nvPr/>
        </p:nvSpPr>
        <p:spPr>
          <a:xfrm>
            <a:off x="161694" y="3767254"/>
            <a:ext cx="6859858" cy="2240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781"/>
              </a:lnSpc>
            </a:pPr>
            <a:r>
              <a:rPr lang="ru-RU" dirty="0">
                <a:latin typeface="Times New Roman"/>
                <a:cs typeface="Times New Roman"/>
              </a:rPr>
              <a:t>Цель реферата: </a:t>
            </a:r>
          </a:p>
          <a:p>
            <a:pPr marL="228600" indent="-228600">
              <a:lnSpc>
                <a:spcPts val="1898"/>
              </a:lnSpc>
              <a:buFont typeface="Times New Roman"/>
              <a:buAutoNum type="arabicPeriod"/>
            </a:pPr>
            <a:r>
              <a:rPr lang="ru-RU" dirty="0">
                <a:latin typeface="Times New Roman"/>
                <a:cs typeface="Times New Roman"/>
              </a:rPr>
              <a:t>Изучить значение защиты информации </a:t>
            </a:r>
          </a:p>
          <a:p>
            <a:pPr marL="228600" indent="-228600">
              <a:lnSpc>
                <a:spcPts val="1898"/>
              </a:lnSpc>
              <a:buFont typeface="Times New Roman"/>
              <a:buAutoNum type="arabicPeriod" startAt="2"/>
            </a:pPr>
            <a:r>
              <a:rPr lang="ru-RU" dirty="0">
                <a:latin typeface="Times New Roman"/>
                <a:cs typeface="Times New Roman"/>
              </a:rPr>
              <a:t>Определить особенности защиты информации в телемедицине </a:t>
            </a:r>
          </a:p>
          <a:p>
            <a:pPr marL="228600" indent="-228600">
              <a:lnSpc>
                <a:spcPts val="1898"/>
              </a:lnSpc>
              <a:buFont typeface="Times New Roman"/>
              <a:buAutoNum type="arabicPeriod" startAt="3"/>
            </a:pPr>
            <a:r>
              <a:rPr lang="ru-RU" dirty="0">
                <a:latin typeface="Times New Roman"/>
                <a:cs typeface="Times New Roman"/>
              </a:rPr>
              <a:t>Проанализировать примеры современных решений в медицине </a:t>
            </a:r>
          </a:p>
          <a:p>
            <a:pPr>
              <a:lnSpc>
                <a:spcPts val="1781"/>
              </a:lnSpc>
            </a:pPr>
            <a:r>
              <a:rPr lang="ru-RU" dirty="0">
                <a:latin typeface="Times New Roman"/>
                <a:cs typeface="Times New Roman"/>
              </a:rPr>
              <a:t>Задачи реферата: </a:t>
            </a:r>
          </a:p>
          <a:p>
            <a:pPr marL="228600" indent="-228600">
              <a:lnSpc>
                <a:spcPts val="1898"/>
              </a:lnSpc>
              <a:buFont typeface="Times New Roman"/>
              <a:buAutoNum type="arabicPeriod"/>
            </a:pPr>
            <a:r>
              <a:rPr lang="ru-RU" dirty="0">
                <a:latin typeface="Times New Roman"/>
                <a:cs typeface="Times New Roman"/>
              </a:rPr>
              <a:t>Раскрыть понятие защиты информации </a:t>
            </a:r>
          </a:p>
          <a:p>
            <a:pPr marL="228600" indent="-228600">
              <a:lnSpc>
                <a:spcPts val="1898"/>
              </a:lnSpc>
              <a:buFont typeface="Times New Roman"/>
              <a:buAutoNum type="arabicPeriod" startAt="2"/>
            </a:pPr>
            <a:r>
              <a:rPr lang="ru-RU" dirty="0">
                <a:latin typeface="Times New Roman"/>
                <a:cs typeface="Times New Roman"/>
              </a:rPr>
              <a:t>Выявить особенности защиты данных в телемедицине </a:t>
            </a:r>
          </a:p>
          <a:p>
            <a:pPr marL="228600" indent="-228600">
              <a:lnSpc>
                <a:spcPts val="1898"/>
              </a:lnSpc>
              <a:buFont typeface="Times New Roman"/>
              <a:buAutoNum type="arabicPeriod" startAt="3"/>
            </a:pPr>
            <a:r>
              <a:rPr lang="ru-RU" dirty="0">
                <a:latin typeface="Times New Roman"/>
                <a:cs typeface="Times New Roman"/>
              </a:rPr>
              <a:t>Сравнить примеры современных решений в медицине </a:t>
            </a:r>
          </a:p>
          <a:p>
            <a:pPr>
              <a:lnSpc>
                <a:spcPts val="1898"/>
              </a:lnSpc>
            </a:pPr>
            <a:endParaRPr lang="ru-RU"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263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F36F11-A50A-4347-9430-9522EAFC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42" y="460249"/>
            <a:ext cx="5252693" cy="2699621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  <a:latin typeface="Times New Roman"/>
                <a:cs typeface="Times New Roman"/>
              </a:rPr>
              <a:t>1. ЗНАЧЕНИЕ ЗАЩИТЫ ИНФОРМАЦИИ В МЕДИЦИНЕ</a:t>
            </a:r>
            <a:endParaRPr lang="en-US" sz="3600" b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A628033-A0E4-E5CC-5BFF-296552FFC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3502975"/>
            <a:ext cx="5242396" cy="2513777"/>
          </a:xfrm>
        </p:spPr>
        <p:txBody>
          <a:bodyPr/>
          <a:lstStyle/>
          <a:p>
            <a:endParaRPr lang="ru-RU"/>
          </a:p>
        </p:txBody>
      </p:sp>
      <p:pic>
        <p:nvPicPr>
          <p:cNvPr id="15" name="Рисунок 14" descr="Picture background">
            <a:extLst>
              <a:ext uri="{FF2B5EF4-FFF2-40B4-BE49-F238E27FC236}">
                <a16:creationId xmlns:a16="http://schemas.microsoft.com/office/drawing/2014/main" id="{A3F41922-FAD9-2A2C-1D4E-84E71C8808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3308" t="1201" r="631" b="2703"/>
          <a:stretch>
            <a:fillRect/>
          </a:stretch>
        </p:blipFill>
        <p:spPr>
          <a:xfrm>
            <a:off x="5935002" y="327824"/>
            <a:ext cx="4912210" cy="4345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652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4AC61-4F6E-98E2-D42B-F2114BBA12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9586" y="2041528"/>
            <a:ext cx="6556375" cy="573673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347345" indent="-347345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F9477-0E09-541A-1BEE-18EAF43FE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7936" y="6385422"/>
            <a:ext cx="843264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BC44162-9205-9962-826C-933C2FB7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651" y="603742"/>
            <a:ext cx="5105441" cy="3279212"/>
          </a:xfrm>
          <a:solidFill>
            <a:srgbClr val="2F6DAA"/>
          </a:solidFill>
          <a:ln w="28575">
            <a:noFill/>
          </a:ln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  <a:latin typeface="Times New Roman"/>
                <a:cs typeface="Times New Roman"/>
              </a:rPr>
              <a:t>Для защиты информации в сфере здравоохранения применяются комплексные организационные, программные и технические решения. Их главная задача – гарантировать, что цифровые данные медицинских организаций останутся конфиденциальными, неповрежденными и доступными в нужный момент.</a:t>
            </a:r>
            <a:endParaRPr lang="ru-RU"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8475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B087B-CB5E-35C5-3AD8-D1A6E1AF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6DA25-1172-208C-2C26-5E3AF67E11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143" y="1476815"/>
            <a:ext cx="10479024" cy="267919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6000" dirty="0">
                <a:latin typeface="Times New Roman"/>
                <a:cs typeface="Times New Roman"/>
              </a:rPr>
              <a:t>1.2. Основные угрозы информационной безопасности в медицине</a:t>
            </a:r>
            <a:endParaRPr lang="en-US" sz="600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8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" name="Объект 624">
            <a:extLst>
              <a:ext uri="{FF2B5EF4-FFF2-40B4-BE49-F238E27FC236}">
                <a16:creationId xmlns:a16="http://schemas.microsoft.com/office/drawing/2014/main" id="{6BE7610C-D28C-BAA8-6263-DA258C717A1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8620099"/>
              </p:ext>
            </p:extLst>
          </p:nvPr>
        </p:nvGraphicFramePr>
        <p:xfrm>
          <a:off x="841375" y="2100777"/>
          <a:ext cx="9928081" cy="412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0775B9-3753-DF33-4334-9918E70D89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1455" y="1536826"/>
            <a:ext cx="5650992" cy="557784"/>
          </a:xfrm>
        </p:spPr>
        <p:txBody>
          <a:bodyPr vert="horz" lIns="0" tIns="0" rIns="0" bIns="0" rtlCol="0" anchor="t"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814C5-5D60-0866-7B45-798BC7C8D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7936" y="6385422"/>
            <a:ext cx="843264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9E41264C-6B12-C989-A989-DA1181D8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Основные риски для безопасности информации в сфере здравоохранения</a:t>
            </a:r>
            <a:r>
              <a:rPr lang="ru-RU" sz="1400" b="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624" name="Объект 623">
            <a:extLst>
              <a:ext uri="{FF2B5EF4-FFF2-40B4-BE49-F238E27FC236}">
                <a16:creationId xmlns:a16="http://schemas.microsoft.com/office/drawing/2014/main" id="{35F29A98-EDD4-C0A0-0C83-9F273BFCB80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5D67-56B9-4DBB-5270-4A51BFCD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063" y="188106"/>
            <a:ext cx="7427105" cy="1210926"/>
          </a:xfrm>
        </p:spPr>
        <p:txBody>
          <a:bodyPr/>
          <a:lstStyle/>
          <a:p>
            <a:r>
              <a:rPr lang="ru-RU"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1.3 </a:t>
            </a:r>
            <a:r>
              <a:rPr lang="ru-RU" sz="2800" b="0" dirty="0">
                <a:solidFill>
                  <a:srgbClr val="212529"/>
                </a:solidFill>
                <a:latin typeface="Times New Roman"/>
                <a:cs typeface="Times New Roman"/>
              </a:rPr>
              <a:t>Анализ рисков сферы кибербезопасности в здравоохранении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800" b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891DD9C-2C2B-7DC3-BFA6-299A6C24FCB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4043427"/>
              </p:ext>
            </p:extLst>
          </p:nvPr>
        </p:nvGraphicFramePr>
        <p:xfrm>
          <a:off x="-2410586" y="1249714"/>
          <a:ext cx="16521750" cy="5974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D930E-9FE8-F230-9BDF-13B152862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7936" y="6385422"/>
            <a:ext cx="843264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ACF3-596C-92A5-7AD1-A2B11C03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88106"/>
            <a:ext cx="10498816" cy="1210926"/>
          </a:xfrm>
        </p:spPr>
        <p:txBody>
          <a:bodyPr/>
          <a:lstStyle/>
          <a:p>
            <a:r>
              <a:rPr lang="ru-RU" sz="2800" b="0" dirty="0">
                <a:latin typeface="Times New Roman"/>
                <a:cs typeface="Times New Roman"/>
              </a:rPr>
              <a:t>1.4 Виды информации, которую необходимо защищать в медицинских учреждениях</a:t>
            </a:r>
            <a:endParaRPr lang="en-US" sz="2800" b="0" dirty="0">
              <a:latin typeface="Times New Roman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75BAFA-03AB-7B89-1CA0-DC09783ECB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FA2E7AA4-0198-8B4C-EBDB-F882A88BDA9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87567635"/>
              </p:ext>
            </p:extLst>
          </p:nvPr>
        </p:nvGraphicFramePr>
        <p:xfrm>
          <a:off x="1911309" y="1536700"/>
          <a:ext cx="8531266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B7C78-0890-627E-C852-B11CAB85C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7936" y="6385422"/>
            <a:ext cx="843264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5D8FACD9-4906-4691-55B9-710FC59D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4" y="832104"/>
            <a:ext cx="6099048" cy="5219236"/>
          </a:xfrm>
        </p:spPr>
        <p:txBody>
          <a:bodyPr/>
          <a:lstStyle/>
          <a:p>
            <a:r>
              <a:rPr lang="ru-RU" sz="4400" b="1">
                <a:latin typeface="Times New Roman"/>
                <a:cs typeface="Times New Roman"/>
              </a:rPr>
              <a:t>2.ОСОБЕННОСТИ ЗАЩИТНОЙ ИНФОРМАЦИИ В ТЕЛЕМЕДИЦИНЕ</a:t>
            </a:r>
            <a:endParaRPr lang="en-US" sz="4400">
              <a:latin typeface="Times New Roman"/>
              <a:cs typeface="Times New Roman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BFD7D2-6C97-1E33-B2CC-6AE1EB9EF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45A4C16-121E-2E37-49E9-4A4ACF2C5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585FA3F-E61C-D66E-07B0-F757A8CA6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7E333FD-F3EA-ED3D-DAD7-C1B2247BA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9DF01C87-2C26-00B8-04FC-28662DEC03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1594" r="21594"/>
          <a:stretch/>
        </p:blipFill>
        <p:spPr>
          <a:xfrm>
            <a:off x="5814172" y="-92926"/>
            <a:ext cx="6387120" cy="695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83342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668353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5BC7E"/>
      </a:accent1>
      <a:accent2>
        <a:srgbClr val="FFC330"/>
      </a:accent2>
      <a:accent3>
        <a:srgbClr val="BE80FF"/>
      </a:accent3>
      <a:accent4>
        <a:srgbClr val="FF8345"/>
      </a:accent4>
      <a:accent5>
        <a:srgbClr val="FF70BF"/>
      </a:accent5>
      <a:accent6>
        <a:srgbClr val="60A2F5"/>
      </a:accent6>
      <a:hlink>
        <a:srgbClr val="5C4EDC"/>
      </a:hlink>
      <a:folHlink>
        <a:srgbClr val="7FC5FF"/>
      </a:folHlink>
    </a:clrScheme>
    <a:fontScheme name="Custom 32">
      <a:majorFont>
        <a:latin typeface="Aptos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66835393_win32_SD_v3" id="{4170EB69-3ACE-4C18-BE4C-C6CBD8BF8A79}" vid="{8A480AB3-AE5D-4813-AA67-ADACC5EA6C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247F30-5811-40C0-99EC-CF53200590BE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46EB691-4DD5-4558-B7D1-3EA8CC81E2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E72E99-0076-433E-AD3A-575A11FAB73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</Words>
  <Application>Microsoft Office PowerPoint</Application>
  <PresentationFormat>Широкоэкранный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Custom</vt:lpstr>
      <vt:lpstr>Выполнил:  студент 1 курса группы 113 специальность 31.02.01 Лечебное дело Сергеева Валерия Евгеньевна  Проверил:  преподаватель Игай Светлана Юрьевна </vt:lpstr>
      <vt:lpstr>ВВЕДЕНИЕ</vt:lpstr>
      <vt:lpstr>1. ЗНАЧЕНИЕ ЗАЩИТЫ ИНФОРМАЦИИ В МЕДИЦИНЕ</vt:lpstr>
      <vt:lpstr>Для защиты информации в сфере здравоохранения применяются комплексные организационные, программные и технические решения. Их главная задача – гарантировать, что цифровые данные медицинских организаций останутся конфиденциальными, неповрежденными и доступными в нужный момент.</vt:lpstr>
      <vt:lpstr>Презентация PowerPoint</vt:lpstr>
      <vt:lpstr>Основные риски для безопасности информации в сфере здравоохранения:</vt:lpstr>
      <vt:lpstr>1.3 Анализ рисков сферы кибербезопасности в здравоохранении </vt:lpstr>
      <vt:lpstr>1.4 Виды информации, которую необходимо защищать в медицинских учреждениях</vt:lpstr>
      <vt:lpstr>2.ОСОБЕННОСТИ ЗАЩИТНОЙ ИНФОРМАЦИИ В ТЕЛЕМЕДИЦИНЕ</vt:lpstr>
      <vt:lpstr>Специфика защиты данных в телемедицине: </vt:lpstr>
      <vt:lpstr>3. ПРИМЕРЫ СОВРЕМЕННЫХ РЕШЕНИЙ В МЕДЕЦИНЕ</vt:lpstr>
      <vt:lpstr>Примеры решений в разных сферах:</vt:lpstr>
      <vt:lpstr>3.1. Практические рекомендации.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285</cp:revision>
  <dcterms:created xsi:type="dcterms:W3CDTF">2025-09-23T13:02:34Z</dcterms:created>
  <dcterms:modified xsi:type="dcterms:W3CDTF">2025-09-23T14:13:10Z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